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96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30252"/>
          <a:ext cx="9720262" cy="952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移動に時間をかけない（新幹線利用）</a:t>
          </a:r>
        </a:p>
      </dsp:txBody>
      <dsp:txXfrm>
        <a:off x="0" y="330252"/>
        <a:ext cx="9720262" cy="952875"/>
      </dsp:txXfrm>
    </dsp:sp>
    <dsp:sp modelId="{4EDE6928-02F5-4928-8B51-183D5F8BFAE9}">
      <dsp:nvSpPr>
        <dsp:cNvPr id="0" name=""/>
        <dsp:cNvSpPr/>
      </dsp:nvSpPr>
      <dsp:spPr>
        <a:xfrm>
          <a:off x="486013" y="5532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旅行先</a:t>
          </a:r>
        </a:p>
      </dsp:txBody>
      <dsp:txXfrm>
        <a:off x="517716" y="37235"/>
        <a:ext cx="6740777" cy="586034"/>
      </dsp:txXfrm>
    </dsp:sp>
    <dsp:sp modelId="{2FDFBA78-A772-45A8-B61D-5163E11EDEA4}">
      <dsp:nvSpPr>
        <dsp:cNvPr id="0" name=""/>
        <dsp:cNvSpPr/>
      </dsp:nvSpPr>
      <dsp:spPr>
        <a:xfrm>
          <a:off x="0" y="1726647"/>
          <a:ext cx="9720262" cy="952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食事と温泉施設の充実</a:t>
          </a:r>
        </a:p>
      </dsp:txBody>
      <dsp:txXfrm>
        <a:off x="0" y="1726647"/>
        <a:ext cx="9720262" cy="952875"/>
      </dsp:txXfrm>
    </dsp:sp>
    <dsp:sp modelId="{B027AA3B-5B7A-4057-844C-E802C670A43A}">
      <dsp:nvSpPr>
        <dsp:cNvPr id="0" name=""/>
        <dsp:cNvSpPr/>
      </dsp:nvSpPr>
      <dsp:spPr>
        <a:xfrm>
          <a:off x="486013" y="1401927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宿泊先</a:t>
          </a:r>
        </a:p>
      </dsp:txBody>
      <dsp:txXfrm>
        <a:off x="517716" y="1433630"/>
        <a:ext cx="6740777" cy="586034"/>
      </dsp:txXfrm>
    </dsp:sp>
    <dsp:sp modelId="{0E1448B1-5281-4AA5-A2B0-18C7DBE4FDF0}">
      <dsp:nvSpPr>
        <dsp:cNvPr id="0" name=""/>
        <dsp:cNvSpPr/>
      </dsp:nvSpPr>
      <dsp:spPr>
        <a:xfrm>
          <a:off x="0" y="3123042"/>
          <a:ext cx="9720262" cy="13513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移動時も観光できる旅程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地元ならではの名所・旧跡めぐり</a:t>
          </a:r>
        </a:p>
      </dsp:txBody>
      <dsp:txXfrm>
        <a:off x="0" y="3123042"/>
        <a:ext cx="9720262" cy="1351349"/>
      </dsp:txXfrm>
    </dsp:sp>
    <dsp:sp modelId="{C3017911-03D2-4F68-B967-29C9E382B7E4}">
      <dsp:nvSpPr>
        <dsp:cNvPr id="0" name=""/>
        <dsp:cNvSpPr/>
      </dsp:nvSpPr>
      <dsp:spPr>
        <a:xfrm>
          <a:off x="486013" y="2798322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観光</a:t>
          </a:r>
        </a:p>
      </dsp:txBody>
      <dsp:txXfrm>
        <a:off x="517716" y="2830025"/>
        <a:ext cx="6740777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500" kern="1200" dirty="0"/>
            <a:t>A</a:t>
          </a:r>
          <a:r>
            <a:rPr kumimoji="1" lang="ja-JP" altLang="en-US" sz="3500" kern="1200" dirty="0"/>
            <a:t>プラン（能登一周）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700" kern="1200" dirty="0"/>
            <a:t>和倉温泉（朝の風宿泊）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500" kern="1200" dirty="0"/>
            <a:t>B</a:t>
          </a:r>
          <a:r>
            <a:rPr kumimoji="1" lang="ja-JP" altLang="en-US" sz="3500" kern="1200" dirty="0"/>
            <a:t>プラン（伊勢神宮）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7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B9D5-7E1A-4433-8B21-2237CC26FA2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57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44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349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4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838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619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992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163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66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D0B8D63-E026-4E54-B301-C824E1BD14F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13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11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C5516DA-9D86-4E1E-A623-C11F9F74EB5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32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4400" dirty="0"/>
              <a:t>27</a:t>
            </a:r>
            <a:r>
              <a:rPr kumimoji="1" lang="ja-JP" altLang="en-US" sz="4400" dirty="0"/>
              <a:t>年度実施後のアンケート調査報告</a:t>
            </a:r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宿泊施設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食事がよかった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温泉施設が充実していた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移動手段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3"/>
            </a:pPr>
            <a:r>
              <a:rPr lang="ja-JP" altLang="en-US" sz="2200" dirty="0"/>
              <a:t>長時間のバス移動が疲れた</a:t>
            </a:r>
            <a:br>
              <a:rPr lang="en-US" altLang="ja-JP" sz="2200" dirty="0"/>
            </a:br>
            <a:r>
              <a:rPr lang="ja-JP" altLang="en-US" sz="2200" dirty="0"/>
              <a:t>休憩も少なく帰りは渋滞に巻き込まれた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観光・その他</a:t>
            </a:r>
            <a:endParaRPr kumimoji="1"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観光施設が屋内ばかりであった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名所・旧跡等、地元ならではの観光がなかった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土産物を買うところが少なかった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夜の宴会が面白く盛り上がった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4675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666148"/>
              </p:ext>
            </p:extLst>
          </p:nvPr>
        </p:nvGraphicFramePr>
        <p:xfrm>
          <a:off x="1023938" y="1828800"/>
          <a:ext cx="9720262" cy="447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kumimoji="1" lang="ja-JP" altLang="en-US" sz="2800" dirty="0"/>
              <a:t>日時</a:t>
            </a:r>
            <a:r>
              <a:rPr lang="ja-JP" altLang="en-US" sz="2800" dirty="0"/>
              <a:t>：</a:t>
            </a:r>
            <a:r>
              <a:rPr lang="en-US" altLang="ja-JP" sz="2800" dirty="0"/>
              <a:t>	</a:t>
            </a:r>
            <a:r>
              <a:rPr kumimoji="1" lang="ja-JP" altLang="en-US" sz="2800" dirty="0"/>
              <a:t>平成</a:t>
            </a:r>
            <a:r>
              <a:rPr kumimoji="1" lang="en-US" altLang="ja-JP" sz="2800" dirty="0"/>
              <a:t>29</a:t>
            </a:r>
            <a:r>
              <a:rPr kumimoji="1" lang="ja-JP" altLang="en-US" sz="2800" dirty="0"/>
              <a:t>年</a:t>
            </a:r>
            <a:r>
              <a:rPr kumimoji="1" lang="en-US" altLang="ja-JP" sz="2800" dirty="0"/>
              <a:t>10</a:t>
            </a:r>
            <a:r>
              <a:rPr kumimoji="1" lang="ja-JP" altLang="en-US" sz="2800" dirty="0"/>
              <a:t>月○日（○）～○日</a:t>
            </a:r>
            <a:r>
              <a:rPr lang="ja-JP" altLang="en-US" sz="2800" dirty="0"/>
              <a:t>（○）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</a:t>
            </a:r>
            <a:r>
              <a:rPr kumimoji="1" lang="ja-JP" altLang="en-US" sz="2800" dirty="0"/>
              <a:t>額：</a:t>
            </a:r>
            <a:r>
              <a:rPr kumimoji="1" lang="en-US" altLang="ja-JP" sz="2800" dirty="0"/>
              <a:t>	3,250,000</a:t>
            </a:r>
            <a:r>
              <a:rPr kumimoji="1" lang="ja-JP" altLang="en-US" sz="2800" dirty="0"/>
              <a:t>円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52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社員負担額（案）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4</a:t>
            </a:r>
            <a:r>
              <a:rPr lang="ja-JP" altLang="en-US" sz="3600" dirty="0"/>
              <a:t>等級以上：</a:t>
            </a:r>
            <a:r>
              <a:rPr lang="en-US" altLang="ja-JP" sz="3600" dirty="0"/>
              <a:t>	20,000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en-US" altLang="ja-JP" sz="3600" dirty="0"/>
              <a:t>2</a:t>
            </a:r>
            <a:r>
              <a:rPr kumimoji="1" lang="ja-JP" altLang="en-US" sz="3600" dirty="0"/>
              <a:t>等級：</a:t>
            </a:r>
            <a:r>
              <a:rPr kumimoji="1" lang="en-US" altLang="ja-JP" sz="3600" dirty="0"/>
              <a:t>	10,000</a:t>
            </a:r>
            <a:r>
              <a:rPr kumimoji="1"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1</a:t>
            </a:r>
            <a:r>
              <a:rPr lang="ja-JP" altLang="en-US" sz="3600" dirty="0"/>
              <a:t>等級：</a:t>
            </a:r>
            <a:r>
              <a:rPr lang="en-US" altLang="ja-JP" sz="3600" dirty="0"/>
              <a:t>	8,000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ja-JP" altLang="en-US" sz="3600" dirty="0"/>
              <a:t>嘱託：</a:t>
            </a:r>
            <a:r>
              <a:rPr kumimoji="1" lang="en-US" altLang="ja-JP" sz="3600" dirty="0"/>
              <a:t>	</a:t>
            </a:r>
            <a:r>
              <a:rPr lang="en-US" altLang="ja-JP" sz="3600" dirty="0"/>
              <a:t>5,000</a:t>
            </a:r>
            <a:r>
              <a:rPr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843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1502</TotalTime>
  <Words>162</Words>
  <Application>Microsoft Office PowerPoint</Application>
  <PresentationFormat>ワイド画面</PresentationFormat>
  <Paragraphs>57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ＭＳ Ｐゴシック</vt:lpstr>
      <vt:lpstr>Calibri</vt:lpstr>
      <vt:lpstr>Calibri Light</vt:lpstr>
      <vt:lpstr>Wingdings</vt:lpstr>
      <vt:lpstr>レトロスペクト</vt:lpstr>
      <vt:lpstr>社員旅行企画提案</vt:lpstr>
      <vt:lpstr>目次</vt:lpstr>
      <vt:lpstr>企画の背景</vt:lpstr>
      <vt:lpstr>27年度実施後のアンケート調査報告</vt:lpstr>
      <vt:lpstr>本年度のコンセプト</vt:lpstr>
      <vt:lpstr>29年度　社員研修実施案</vt:lpstr>
      <vt:lpstr>社員負担額（案）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41</cp:revision>
  <dcterms:created xsi:type="dcterms:W3CDTF">2016-05-22T19:07:12Z</dcterms:created>
  <dcterms:modified xsi:type="dcterms:W3CDTF">2016-07-18T20:09:23Z</dcterms:modified>
</cp:coreProperties>
</file>