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autoCompressPictures="0">
  <p:sldMasterIdLst>
    <p:sldMasterId id="2147483888" r:id="rId1"/>
  </p:sldMasterIdLst>
  <p:notesMasterIdLst>
    <p:notesMasterId r:id="rId9"/>
  </p:notesMasterIdLst>
  <p:sldIdLst>
    <p:sldId id="256" r:id="rId2"/>
    <p:sldId id="257" r:id="rId3"/>
    <p:sldId id="258" r:id="rId4"/>
    <p:sldId id="264" r:id="rId5"/>
    <p:sldId id="260" r:id="rId6"/>
    <p:sldId id="266" r:id="rId7"/>
    <p:sldId id="267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2" autoAdjust="0"/>
    <p:restoredTop sz="94660"/>
  </p:normalViewPr>
  <p:slideViewPr>
    <p:cSldViewPr snapToGrid="0">
      <p:cViewPr varScale="1">
        <p:scale>
          <a:sx n="68" d="100"/>
          <a:sy n="68" d="100"/>
        </p:scale>
        <p:origin x="510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12CF4F4-204D-48C3-A19D-A9E7B92EF91F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AF0CB368-ACD2-415E-A7E3-FF1F3C8EEE7B}">
      <dgm:prSet phldrT="[テキスト]"/>
      <dgm:spPr/>
      <dgm:t>
        <a:bodyPr/>
        <a:lstStyle/>
        <a:p>
          <a:r>
            <a:rPr kumimoji="1" lang="ja-JP" altLang="en-US" dirty="0"/>
            <a:t>旅行先</a:t>
          </a:r>
        </a:p>
      </dgm:t>
    </dgm:pt>
    <dgm:pt modelId="{CA3F3DEC-781B-49B1-B213-A49D94E749DA}" type="parTrans" cxnId="{F83585AD-7FDA-4702-8D49-9D8D4788B0CF}">
      <dgm:prSet/>
      <dgm:spPr/>
      <dgm:t>
        <a:bodyPr/>
        <a:lstStyle/>
        <a:p>
          <a:endParaRPr kumimoji="1" lang="ja-JP" altLang="en-US"/>
        </a:p>
      </dgm:t>
    </dgm:pt>
    <dgm:pt modelId="{591319D4-B75C-4A35-A366-BA9143271BB9}" type="sibTrans" cxnId="{F83585AD-7FDA-4702-8D49-9D8D4788B0CF}">
      <dgm:prSet/>
      <dgm:spPr/>
      <dgm:t>
        <a:bodyPr/>
        <a:lstStyle/>
        <a:p>
          <a:endParaRPr kumimoji="1" lang="ja-JP" altLang="en-US"/>
        </a:p>
      </dgm:t>
    </dgm:pt>
    <dgm:pt modelId="{4642C4FF-9186-4A95-B9A8-04F399136989}">
      <dgm:prSet phldrT="[テキスト]"/>
      <dgm:spPr/>
      <dgm:t>
        <a:bodyPr/>
        <a:lstStyle/>
        <a:p>
          <a:r>
            <a:rPr kumimoji="1" lang="ja-JP" altLang="en-US" dirty="0"/>
            <a:t>宿泊先</a:t>
          </a:r>
        </a:p>
      </dgm:t>
    </dgm:pt>
    <dgm:pt modelId="{435416A9-66D6-40BE-95A6-BD2D54BB0537}" type="parTrans" cxnId="{D08342E2-5E7C-4C7B-ACFA-779AED9D1AA3}">
      <dgm:prSet/>
      <dgm:spPr/>
      <dgm:t>
        <a:bodyPr/>
        <a:lstStyle/>
        <a:p>
          <a:endParaRPr kumimoji="1" lang="ja-JP" altLang="en-US"/>
        </a:p>
      </dgm:t>
    </dgm:pt>
    <dgm:pt modelId="{7769D84F-6708-469C-BB4C-B7E7D972FC3D}" type="sibTrans" cxnId="{D08342E2-5E7C-4C7B-ACFA-779AED9D1AA3}">
      <dgm:prSet/>
      <dgm:spPr/>
      <dgm:t>
        <a:bodyPr/>
        <a:lstStyle/>
        <a:p>
          <a:endParaRPr kumimoji="1" lang="ja-JP" altLang="en-US"/>
        </a:p>
      </dgm:t>
    </dgm:pt>
    <dgm:pt modelId="{9F3E7F9D-EA05-4A14-B3CA-A1ADB88D5DAB}">
      <dgm:prSet phldrT="[テキスト]"/>
      <dgm:spPr/>
      <dgm:t>
        <a:bodyPr/>
        <a:lstStyle/>
        <a:p>
          <a:r>
            <a:rPr kumimoji="1" lang="ja-JP" altLang="en-US" dirty="0"/>
            <a:t>観光</a:t>
          </a:r>
        </a:p>
      </dgm:t>
    </dgm:pt>
    <dgm:pt modelId="{50D2FCA6-E767-4AC6-B015-10511A687C7B}" type="parTrans" cxnId="{944583A8-FB9D-4404-9657-45D26323AD5F}">
      <dgm:prSet/>
      <dgm:spPr/>
      <dgm:t>
        <a:bodyPr/>
        <a:lstStyle/>
        <a:p>
          <a:endParaRPr kumimoji="1" lang="ja-JP" altLang="en-US"/>
        </a:p>
      </dgm:t>
    </dgm:pt>
    <dgm:pt modelId="{159EB6BB-3505-4496-8DF3-0B723FA7B1FE}" type="sibTrans" cxnId="{944583A8-FB9D-4404-9657-45D26323AD5F}">
      <dgm:prSet/>
      <dgm:spPr/>
      <dgm:t>
        <a:bodyPr/>
        <a:lstStyle/>
        <a:p>
          <a:endParaRPr kumimoji="1" lang="ja-JP" altLang="en-US"/>
        </a:p>
      </dgm:t>
    </dgm:pt>
    <dgm:pt modelId="{29E1EE8A-0F6B-4F47-87E6-E5DD5ECA51EF}">
      <dgm:prSet phldrT="[テキスト]"/>
      <dgm:spPr/>
      <dgm:t>
        <a:bodyPr/>
        <a:lstStyle/>
        <a:p>
          <a:r>
            <a:rPr kumimoji="1" lang="ja-JP" altLang="en-US" dirty="0"/>
            <a:t>移動に時間をかけない（新幹線利用）</a:t>
          </a:r>
        </a:p>
      </dgm:t>
    </dgm:pt>
    <dgm:pt modelId="{6AC2CFA7-470F-43C8-AD11-D52D392F7639}" type="parTrans" cxnId="{126A6453-E0B0-4033-93E6-739D2EE78406}">
      <dgm:prSet/>
      <dgm:spPr/>
    </dgm:pt>
    <dgm:pt modelId="{5D9756E8-D75B-4F0B-B56C-47E4C1148784}" type="sibTrans" cxnId="{126A6453-E0B0-4033-93E6-739D2EE78406}">
      <dgm:prSet/>
      <dgm:spPr/>
    </dgm:pt>
    <dgm:pt modelId="{513D7109-4023-4E83-8E6F-C53BE6DD2C8A}">
      <dgm:prSet phldrT="[テキスト]"/>
      <dgm:spPr/>
      <dgm:t>
        <a:bodyPr/>
        <a:lstStyle/>
        <a:p>
          <a:r>
            <a:rPr kumimoji="1" lang="ja-JP" altLang="en-US" dirty="0"/>
            <a:t>食事と温泉施設の充実</a:t>
          </a:r>
        </a:p>
      </dgm:t>
    </dgm:pt>
    <dgm:pt modelId="{95091F35-5497-478D-8D1C-42A50A841091}" type="parTrans" cxnId="{18A36EB3-AC62-4C38-872D-80CBE0C6D997}">
      <dgm:prSet/>
      <dgm:spPr/>
    </dgm:pt>
    <dgm:pt modelId="{318FE7F5-D6E1-4F3E-8321-9A3879229826}" type="sibTrans" cxnId="{18A36EB3-AC62-4C38-872D-80CBE0C6D997}">
      <dgm:prSet/>
      <dgm:spPr/>
    </dgm:pt>
    <dgm:pt modelId="{9AC5B4ED-4A3D-4C0F-8A80-9B353F62FAE6}">
      <dgm:prSet phldrT="[テキスト]"/>
      <dgm:spPr/>
      <dgm:t>
        <a:bodyPr/>
        <a:lstStyle/>
        <a:p>
          <a:r>
            <a:rPr kumimoji="1" lang="ja-JP" altLang="en-US" dirty="0"/>
            <a:t>移動時も観光できる旅程</a:t>
          </a:r>
        </a:p>
      </dgm:t>
    </dgm:pt>
    <dgm:pt modelId="{366A8541-452F-4F9B-AF4F-4CC54B42B0AD}" type="parTrans" cxnId="{16AE8D5F-1F8C-4DFD-9911-375B1FAAA93D}">
      <dgm:prSet/>
      <dgm:spPr/>
    </dgm:pt>
    <dgm:pt modelId="{0BFBDB51-8005-4674-8E1B-D35C6FD46DAA}" type="sibTrans" cxnId="{16AE8D5F-1F8C-4DFD-9911-375B1FAAA93D}">
      <dgm:prSet/>
      <dgm:spPr/>
    </dgm:pt>
    <dgm:pt modelId="{2B91A9AD-0567-4B45-894D-B3E0D2EA2A86}">
      <dgm:prSet phldrT="[テキスト]"/>
      <dgm:spPr/>
      <dgm:t>
        <a:bodyPr/>
        <a:lstStyle/>
        <a:p>
          <a:r>
            <a:rPr kumimoji="1" lang="ja-JP" altLang="en-US" dirty="0"/>
            <a:t>地元ならではの名所・旧跡めぐり</a:t>
          </a:r>
        </a:p>
      </dgm:t>
    </dgm:pt>
    <dgm:pt modelId="{9AAAC316-FC6F-45B5-91CE-AA3B9BAF54AD}" type="parTrans" cxnId="{D189DD35-57ED-4A4F-877E-7A4E5E2900B7}">
      <dgm:prSet/>
      <dgm:spPr/>
    </dgm:pt>
    <dgm:pt modelId="{549015EB-4630-4783-B888-5202C3833A4B}" type="sibTrans" cxnId="{D189DD35-57ED-4A4F-877E-7A4E5E2900B7}">
      <dgm:prSet/>
      <dgm:spPr/>
    </dgm:pt>
    <dgm:pt modelId="{AB28C373-01E7-4B22-A868-ED46F4916313}" type="pres">
      <dgm:prSet presAssocID="{512CF4F4-204D-48C3-A19D-A9E7B92EF91F}" presName="linear" presStyleCnt="0">
        <dgm:presLayoutVars>
          <dgm:dir/>
          <dgm:animLvl val="lvl"/>
          <dgm:resizeHandles val="exact"/>
        </dgm:presLayoutVars>
      </dgm:prSet>
      <dgm:spPr/>
    </dgm:pt>
    <dgm:pt modelId="{A69AB334-D337-4547-A12F-2379B319117D}" type="pres">
      <dgm:prSet presAssocID="{AF0CB368-ACD2-415E-A7E3-FF1F3C8EEE7B}" presName="parentLin" presStyleCnt="0"/>
      <dgm:spPr/>
    </dgm:pt>
    <dgm:pt modelId="{38AA623F-9248-4EF0-A546-098506FB1332}" type="pres">
      <dgm:prSet presAssocID="{AF0CB368-ACD2-415E-A7E3-FF1F3C8EEE7B}" presName="parentLeftMargin" presStyleLbl="node1" presStyleIdx="0" presStyleCnt="3"/>
      <dgm:spPr/>
    </dgm:pt>
    <dgm:pt modelId="{4EDE6928-02F5-4928-8B51-183D5F8BFAE9}" type="pres">
      <dgm:prSet presAssocID="{AF0CB368-ACD2-415E-A7E3-FF1F3C8EEE7B}" presName="parentText" presStyleLbl="node1" presStyleIdx="0" presStyleCnt="3">
        <dgm:presLayoutVars>
          <dgm:chMax val="0"/>
          <dgm:bulletEnabled val="1"/>
        </dgm:presLayoutVars>
      </dgm:prSet>
      <dgm:spPr/>
    </dgm:pt>
    <dgm:pt modelId="{173B8B7A-4DAF-48BA-A12C-71C44478EA7F}" type="pres">
      <dgm:prSet presAssocID="{AF0CB368-ACD2-415E-A7E3-FF1F3C8EEE7B}" presName="negativeSpace" presStyleCnt="0"/>
      <dgm:spPr/>
    </dgm:pt>
    <dgm:pt modelId="{C12D8095-B34D-404E-91EE-46743971D974}" type="pres">
      <dgm:prSet presAssocID="{AF0CB368-ACD2-415E-A7E3-FF1F3C8EEE7B}" presName="childText" presStyleLbl="conFgAcc1" presStyleIdx="0" presStyleCnt="3">
        <dgm:presLayoutVars>
          <dgm:bulletEnabled val="1"/>
        </dgm:presLayoutVars>
      </dgm:prSet>
      <dgm:spPr/>
    </dgm:pt>
    <dgm:pt modelId="{BF366FE7-E996-40FC-9FD4-5CB91A62E1D4}" type="pres">
      <dgm:prSet presAssocID="{591319D4-B75C-4A35-A366-BA9143271BB9}" presName="spaceBetweenRectangles" presStyleCnt="0"/>
      <dgm:spPr/>
    </dgm:pt>
    <dgm:pt modelId="{4083C3CF-23CA-4D0D-928A-0B36E10351CB}" type="pres">
      <dgm:prSet presAssocID="{4642C4FF-9186-4A95-B9A8-04F399136989}" presName="parentLin" presStyleCnt="0"/>
      <dgm:spPr/>
    </dgm:pt>
    <dgm:pt modelId="{291DCF9E-5F4D-42BE-A200-D4BACC8BE0D1}" type="pres">
      <dgm:prSet presAssocID="{4642C4FF-9186-4A95-B9A8-04F399136989}" presName="parentLeftMargin" presStyleLbl="node1" presStyleIdx="0" presStyleCnt="3"/>
      <dgm:spPr/>
    </dgm:pt>
    <dgm:pt modelId="{B027AA3B-5B7A-4057-844C-E802C670A43A}" type="pres">
      <dgm:prSet presAssocID="{4642C4FF-9186-4A95-B9A8-04F399136989}" presName="parentText" presStyleLbl="node1" presStyleIdx="1" presStyleCnt="3">
        <dgm:presLayoutVars>
          <dgm:chMax val="0"/>
          <dgm:bulletEnabled val="1"/>
        </dgm:presLayoutVars>
      </dgm:prSet>
      <dgm:spPr/>
    </dgm:pt>
    <dgm:pt modelId="{C6E9A2FB-3962-40E1-A749-DA908B3477D4}" type="pres">
      <dgm:prSet presAssocID="{4642C4FF-9186-4A95-B9A8-04F399136989}" presName="negativeSpace" presStyleCnt="0"/>
      <dgm:spPr/>
    </dgm:pt>
    <dgm:pt modelId="{2FDFBA78-A772-45A8-B61D-5163E11EDEA4}" type="pres">
      <dgm:prSet presAssocID="{4642C4FF-9186-4A95-B9A8-04F399136989}" presName="childText" presStyleLbl="conFgAcc1" presStyleIdx="1" presStyleCnt="3">
        <dgm:presLayoutVars>
          <dgm:bulletEnabled val="1"/>
        </dgm:presLayoutVars>
      </dgm:prSet>
      <dgm:spPr/>
    </dgm:pt>
    <dgm:pt modelId="{8F367361-E0FC-47E6-9F1F-3F2F1AC5FF05}" type="pres">
      <dgm:prSet presAssocID="{7769D84F-6708-469C-BB4C-B7E7D972FC3D}" presName="spaceBetweenRectangles" presStyleCnt="0"/>
      <dgm:spPr/>
    </dgm:pt>
    <dgm:pt modelId="{0812AB44-C65B-4A25-B098-B8EC31CF6CE4}" type="pres">
      <dgm:prSet presAssocID="{9F3E7F9D-EA05-4A14-B3CA-A1ADB88D5DAB}" presName="parentLin" presStyleCnt="0"/>
      <dgm:spPr/>
    </dgm:pt>
    <dgm:pt modelId="{3CED8A54-5321-4621-80B9-FB57083AA511}" type="pres">
      <dgm:prSet presAssocID="{9F3E7F9D-EA05-4A14-B3CA-A1ADB88D5DAB}" presName="parentLeftMargin" presStyleLbl="node1" presStyleIdx="1" presStyleCnt="3"/>
      <dgm:spPr/>
    </dgm:pt>
    <dgm:pt modelId="{C3017911-03D2-4F68-B967-29C9E382B7E4}" type="pres">
      <dgm:prSet presAssocID="{9F3E7F9D-EA05-4A14-B3CA-A1ADB88D5DAB}" presName="parentText" presStyleLbl="node1" presStyleIdx="2" presStyleCnt="3">
        <dgm:presLayoutVars>
          <dgm:chMax val="0"/>
          <dgm:bulletEnabled val="1"/>
        </dgm:presLayoutVars>
      </dgm:prSet>
      <dgm:spPr/>
    </dgm:pt>
    <dgm:pt modelId="{3199A141-E6C8-45A2-95A0-D98D89B7C5BF}" type="pres">
      <dgm:prSet presAssocID="{9F3E7F9D-EA05-4A14-B3CA-A1ADB88D5DAB}" presName="negativeSpace" presStyleCnt="0"/>
      <dgm:spPr/>
    </dgm:pt>
    <dgm:pt modelId="{0E1448B1-5281-4AA5-A2B0-18C7DBE4FDF0}" type="pres">
      <dgm:prSet presAssocID="{9F3E7F9D-EA05-4A14-B3CA-A1ADB88D5DAB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F52DC87C-A7BF-402C-A23D-1D3B0DE93E73}" type="presOf" srcId="{4642C4FF-9186-4A95-B9A8-04F399136989}" destId="{291DCF9E-5F4D-42BE-A200-D4BACC8BE0D1}" srcOrd="0" destOrd="0" presId="urn:microsoft.com/office/officeart/2005/8/layout/list1"/>
    <dgm:cxn modelId="{35814EFD-F226-4A95-852E-44FF15897FAC}" type="presOf" srcId="{4642C4FF-9186-4A95-B9A8-04F399136989}" destId="{B027AA3B-5B7A-4057-844C-E802C670A43A}" srcOrd="1" destOrd="0" presId="urn:microsoft.com/office/officeart/2005/8/layout/list1"/>
    <dgm:cxn modelId="{0C4A3B6D-B812-4A8D-9F2D-856D09A9DC3C}" type="presOf" srcId="{9AC5B4ED-4A3D-4C0F-8A80-9B353F62FAE6}" destId="{0E1448B1-5281-4AA5-A2B0-18C7DBE4FDF0}" srcOrd="0" destOrd="0" presId="urn:microsoft.com/office/officeart/2005/8/layout/list1"/>
    <dgm:cxn modelId="{56D43638-3ED2-4B7C-B874-4FEB0680A7D3}" type="presOf" srcId="{9F3E7F9D-EA05-4A14-B3CA-A1ADB88D5DAB}" destId="{C3017911-03D2-4F68-B967-29C9E382B7E4}" srcOrd="1" destOrd="0" presId="urn:microsoft.com/office/officeart/2005/8/layout/list1"/>
    <dgm:cxn modelId="{E1EAE207-3BC4-4F6F-88AB-68CBD98A42DE}" type="presOf" srcId="{9F3E7F9D-EA05-4A14-B3CA-A1ADB88D5DAB}" destId="{3CED8A54-5321-4621-80B9-FB57083AA511}" srcOrd="0" destOrd="0" presId="urn:microsoft.com/office/officeart/2005/8/layout/list1"/>
    <dgm:cxn modelId="{F83585AD-7FDA-4702-8D49-9D8D4788B0CF}" srcId="{512CF4F4-204D-48C3-A19D-A9E7B92EF91F}" destId="{AF0CB368-ACD2-415E-A7E3-FF1F3C8EEE7B}" srcOrd="0" destOrd="0" parTransId="{CA3F3DEC-781B-49B1-B213-A49D94E749DA}" sibTransId="{591319D4-B75C-4A35-A366-BA9143271BB9}"/>
    <dgm:cxn modelId="{F0A134A1-5C3A-4F57-8795-9509264E0FB9}" type="presOf" srcId="{AF0CB368-ACD2-415E-A7E3-FF1F3C8EEE7B}" destId="{4EDE6928-02F5-4928-8B51-183D5F8BFAE9}" srcOrd="1" destOrd="0" presId="urn:microsoft.com/office/officeart/2005/8/layout/list1"/>
    <dgm:cxn modelId="{D538985D-2D28-4A85-8BD4-6CB4A5D05A6E}" type="presOf" srcId="{AF0CB368-ACD2-415E-A7E3-FF1F3C8EEE7B}" destId="{38AA623F-9248-4EF0-A546-098506FB1332}" srcOrd="0" destOrd="0" presId="urn:microsoft.com/office/officeart/2005/8/layout/list1"/>
    <dgm:cxn modelId="{D08342E2-5E7C-4C7B-ACFA-779AED9D1AA3}" srcId="{512CF4F4-204D-48C3-A19D-A9E7B92EF91F}" destId="{4642C4FF-9186-4A95-B9A8-04F399136989}" srcOrd="1" destOrd="0" parTransId="{435416A9-66D6-40BE-95A6-BD2D54BB0537}" sibTransId="{7769D84F-6708-469C-BB4C-B7E7D972FC3D}"/>
    <dgm:cxn modelId="{944583A8-FB9D-4404-9657-45D26323AD5F}" srcId="{512CF4F4-204D-48C3-A19D-A9E7B92EF91F}" destId="{9F3E7F9D-EA05-4A14-B3CA-A1ADB88D5DAB}" srcOrd="2" destOrd="0" parTransId="{50D2FCA6-E767-4AC6-B015-10511A687C7B}" sibTransId="{159EB6BB-3505-4496-8DF3-0B723FA7B1FE}"/>
    <dgm:cxn modelId="{16AE8D5F-1F8C-4DFD-9911-375B1FAAA93D}" srcId="{9F3E7F9D-EA05-4A14-B3CA-A1ADB88D5DAB}" destId="{9AC5B4ED-4A3D-4C0F-8A80-9B353F62FAE6}" srcOrd="0" destOrd="0" parTransId="{366A8541-452F-4F9B-AF4F-4CC54B42B0AD}" sibTransId="{0BFBDB51-8005-4674-8E1B-D35C6FD46DAA}"/>
    <dgm:cxn modelId="{18A36EB3-AC62-4C38-872D-80CBE0C6D997}" srcId="{4642C4FF-9186-4A95-B9A8-04F399136989}" destId="{513D7109-4023-4E83-8E6F-C53BE6DD2C8A}" srcOrd="0" destOrd="0" parTransId="{95091F35-5497-478D-8D1C-42A50A841091}" sibTransId="{318FE7F5-D6E1-4F3E-8321-9A3879229826}"/>
    <dgm:cxn modelId="{2CDDE605-4B57-4F7C-B2B2-37B6E0AE2D2C}" type="presOf" srcId="{512CF4F4-204D-48C3-A19D-A9E7B92EF91F}" destId="{AB28C373-01E7-4B22-A868-ED46F4916313}" srcOrd="0" destOrd="0" presId="urn:microsoft.com/office/officeart/2005/8/layout/list1"/>
    <dgm:cxn modelId="{126A6453-E0B0-4033-93E6-739D2EE78406}" srcId="{AF0CB368-ACD2-415E-A7E3-FF1F3C8EEE7B}" destId="{29E1EE8A-0F6B-4F47-87E6-E5DD5ECA51EF}" srcOrd="0" destOrd="0" parTransId="{6AC2CFA7-470F-43C8-AD11-D52D392F7639}" sibTransId="{5D9756E8-D75B-4F0B-B56C-47E4C1148784}"/>
    <dgm:cxn modelId="{D189DD35-57ED-4A4F-877E-7A4E5E2900B7}" srcId="{9F3E7F9D-EA05-4A14-B3CA-A1ADB88D5DAB}" destId="{2B91A9AD-0567-4B45-894D-B3E0D2EA2A86}" srcOrd="1" destOrd="0" parTransId="{9AAAC316-FC6F-45B5-91CE-AA3B9BAF54AD}" sibTransId="{549015EB-4630-4783-B888-5202C3833A4B}"/>
    <dgm:cxn modelId="{8ABCFDCF-8531-4921-B2FC-A351E60CE361}" type="presOf" srcId="{513D7109-4023-4E83-8E6F-C53BE6DD2C8A}" destId="{2FDFBA78-A772-45A8-B61D-5163E11EDEA4}" srcOrd="0" destOrd="0" presId="urn:microsoft.com/office/officeart/2005/8/layout/list1"/>
    <dgm:cxn modelId="{2293C64E-5D3E-4B66-BBC3-71C84F006302}" type="presOf" srcId="{2B91A9AD-0567-4B45-894D-B3E0D2EA2A86}" destId="{0E1448B1-5281-4AA5-A2B0-18C7DBE4FDF0}" srcOrd="0" destOrd="1" presId="urn:microsoft.com/office/officeart/2005/8/layout/list1"/>
    <dgm:cxn modelId="{AF6955A0-0592-488D-87A2-DD90C5A601D4}" type="presOf" srcId="{29E1EE8A-0F6B-4F47-87E6-E5DD5ECA51EF}" destId="{C12D8095-B34D-404E-91EE-46743971D974}" srcOrd="0" destOrd="0" presId="urn:microsoft.com/office/officeart/2005/8/layout/list1"/>
    <dgm:cxn modelId="{7CA63949-18A9-4B91-A0FD-95C057046F33}" type="presParOf" srcId="{AB28C373-01E7-4B22-A868-ED46F4916313}" destId="{A69AB334-D337-4547-A12F-2379B319117D}" srcOrd="0" destOrd="0" presId="urn:microsoft.com/office/officeart/2005/8/layout/list1"/>
    <dgm:cxn modelId="{14ADFBEC-0DC4-43B8-983C-AACB80A7A855}" type="presParOf" srcId="{A69AB334-D337-4547-A12F-2379B319117D}" destId="{38AA623F-9248-4EF0-A546-098506FB1332}" srcOrd="0" destOrd="0" presId="urn:microsoft.com/office/officeart/2005/8/layout/list1"/>
    <dgm:cxn modelId="{9E2B75FA-73F2-48E3-93A2-CC369CFDA969}" type="presParOf" srcId="{A69AB334-D337-4547-A12F-2379B319117D}" destId="{4EDE6928-02F5-4928-8B51-183D5F8BFAE9}" srcOrd="1" destOrd="0" presId="urn:microsoft.com/office/officeart/2005/8/layout/list1"/>
    <dgm:cxn modelId="{EDDD2FAD-723B-42B1-B7B4-47E325E16925}" type="presParOf" srcId="{AB28C373-01E7-4B22-A868-ED46F4916313}" destId="{173B8B7A-4DAF-48BA-A12C-71C44478EA7F}" srcOrd="1" destOrd="0" presId="urn:microsoft.com/office/officeart/2005/8/layout/list1"/>
    <dgm:cxn modelId="{9EE859DD-1874-4F67-A2FB-A311750F8681}" type="presParOf" srcId="{AB28C373-01E7-4B22-A868-ED46F4916313}" destId="{C12D8095-B34D-404E-91EE-46743971D974}" srcOrd="2" destOrd="0" presId="urn:microsoft.com/office/officeart/2005/8/layout/list1"/>
    <dgm:cxn modelId="{81D33C4B-837A-4FAD-9E01-AA9AC1650E52}" type="presParOf" srcId="{AB28C373-01E7-4B22-A868-ED46F4916313}" destId="{BF366FE7-E996-40FC-9FD4-5CB91A62E1D4}" srcOrd="3" destOrd="0" presId="urn:microsoft.com/office/officeart/2005/8/layout/list1"/>
    <dgm:cxn modelId="{9F4E5953-4C46-4A4D-8FF1-11D5B80622AE}" type="presParOf" srcId="{AB28C373-01E7-4B22-A868-ED46F4916313}" destId="{4083C3CF-23CA-4D0D-928A-0B36E10351CB}" srcOrd="4" destOrd="0" presId="urn:microsoft.com/office/officeart/2005/8/layout/list1"/>
    <dgm:cxn modelId="{7297F325-F45E-4237-9C48-70B975EE944B}" type="presParOf" srcId="{4083C3CF-23CA-4D0D-928A-0B36E10351CB}" destId="{291DCF9E-5F4D-42BE-A200-D4BACC8BE0D1}" srcOrd="0" destOrd="0" presId="urn:microsoft.com/office/officeart/2005/8/layout/list1"/>
    <dgm:cxn modelId="{010171AA-33A8-4975-BE5D-77727811AA52}" type="presParOf" srcId="{4083C3CF-23CA-4D0D-928A-0B36E10351CB}" destId="{B027AA3B-5B7A-4057-844C-E802C670A43A}" srcOrd="1" destOrd="0" presId="urn:microsoft.com/office/officeart/2005/8/layout/list1"/>
    <dgm:cxn modelId="{EE824270-1C8C-4F0B-966D-AAFE40014C85}" type="presParOf" srcId="{AB28C373-01E7-4B22-A868-ED46F4916313}" destId="{C6E9A2FB-3962-40E1-A749-DA908B3477D4}" srcOrd="5" destOrd="0" presId="urn:microsoft.com/office/officeart/2005/8/layout/list1"/>
    <dgm:cxn modelId="{3A8BFC55-D50D-4390-BC56-FCD6579D849E}" type="presParOf" srcId="{AB28C373-01E7-4B22-A868-ED46F4916313}" destId="{2FDFBA78-A772-45A8-B61D-5163E11EDEA4}" srcOrd="6" destOrd="0" presId="urn:microsoft.com/office/officeart/2005/8/layout/list1"/>
    <dgm:cxn modelId="{CDA926D2-CAC5-4CD2-8844-E672FE09CC6F}" type="presParOf" srcId="{AB28C373-01E7-4B22-A868-ED46F4916313}" destId="{8F367361-E0FC-47E6-9F1F-3F2F1AC5FF05}" srcOrd="7" destOrd="0" presId="urn:microsoft.com/office/officeart/2005/8/layout/list1"/>
    <dgm:cxn modelId="{427D4C1E-8F33-4102-ACA2-313FA58CF201}" type="presParOf" srcId="{AB28C373-01E7-4B22-A868-ED46F4916313}" destId="{0812AB44-C65B-4A25-B098-B8EC31CF6CE4}" srcOrd="8" destOrd="0" presId="urn:microsoft.com/office/officeart/2005/8/layout/list1"/>
    <dgm:cxn modelId="{E50A5FD2-FD5F-43E7-974B-1A10FA1AC605}" type="presParOf" srcId="{0812AB44-C65B-4A25-B098-B8EC31CF6CE4}" destId="{3CED8A54-5321-4621-80B9-FB57083AA511}" srcOrd="0" destOrd="0" presId="urn:microsoft.com/office/officeart/2005/8/layout/list1"/>
    <dgm:cxn modelId="{D032B122-A685-4E63-B209-A9CA43C18DC5}" type="presParOf" srcId="{0812AB44-C65B-4A25-B098-B8EC31CF6CE4}" destId="{C3017911-03D2-4F68-B967-29C9E382B7E4}" srcOrd="1" destOrd="0" presId="urn:microsoft.com/office/officeart/2005/8/layout/list1"/>
    <dgm:cxn modelId="{CDC4E681-EF1E-41F5-891B-C8ADA1E3A6C5}" type="presParOf" srcId="{AB28C373-01E7-4B22-A868-ED46F4916313}" destId="{3199A141-E6C8-45A2-95A0-D98D89B7C5BF}" srcOrd="9" destOrd="0" presId="urn:microsoft.com/office/officeart/2005/8/layout/list1"/>
    <dgm:cxn modelId="{E5A664CE-C776-4465-8785-634A2509D277}" type="presParOf" srcId="{AB28C373-01E7-4B22-A868-ED46F4916313}" destId="{0E1448B1-5281-4AA5-A2B0-18C7DBE4FDF0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12D8095-B34D-404E-91EE-46743971D974}">
      <dsp:nvSpPr>
        <dsp:cNvPr id="0" name=""/>
        <dsp:cNvSpPr/>
      </dsp:nvSpPr>
      <dsp:spPr>
        <a:xfrm>
          <a:off x="0" y="347105"/>
          <a:ext cx="10058399" cy="8379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0644" tIns="395732" rIns="780644" bIns="135128" numCol="1" spcCol="1270" anchor="t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1900" kern="1200" dirty="0"/>
            <a:t>移動に時間をかけない（新幹線利用）</a:t>
          </a:r>
        </a:p>
      </dsp:txBody>
      <dsp:txXfrm>
        <a:off x="0" y="347105"/>
        <a:ext cx="10058399" cy="837900"/>
      </dsp:txXfrm>
    </dsp:sp>
    <dsp:sp modelId="{4EDE6928-02F5-4928-8B51-183D5F8BFAE9}">
      <dsp:nvSpPr>
        <dsp:cNvPr id="0" name=""/>
        <dsp:cNvSpPr/>
      </dsp:nvSpPr>
      <dsp:spPr>
        <a:xfrm>
          <a:off x="502920" y="66665"/>
          <a:ext cx="7040880" cy="56088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129" tIns="0" rIns="266129" bIns="0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900" kern="1200" dirty="0"/>
            <a:t>旅行先</a:t>
          </a:r>
        </a:p>
      </dsp:txBody>
      <dsp:txXfrm>
        <a:off x="530300" y="94045"/>
        <a:ext cx="6986120" cy="506120"/>
      </dsp:txXfrm>
    </dsp:sp>
    <dsp:sp modelId="{2FDFBA78-A772-45A8-B61D-5163E11EDEA4}">
      <dsp:nvSpPr>
        <dsp:cNvPr id="0" name=""/>
        <dsp:cNvSpPr/>
      </dsp:nvSpPr>
      <dsp:spPr>
        <a:xfrm>
          <a:off x="0" y="1568045"/>
          <a:ext cx="10058399" cy="8379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0644" tIns="395732" rIns="780644" bIns="135128" numCol="1" spcCol="1270" anchor="t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1900" kern="1200" dirty="0"/>
            <a:t>食事と温泉施設の充実</a:t>
          </a:r>
        </a:p>
      </dsp:txBody>
      <dsp:txXfrm>
        <a:off x="0" y="1568045"/>
        <a:ext cx="10058399" cy="837900"/>
      </dsp:txXfrm>
    </dsp:sp>
    <dsp:sp modelId="{B027AA3B-5B7A-4057-844C-E802C670A43A}">
      <dsp:nvSpPr>
        <dsp:cNvPr id="0" name=""/>
        <dsp:cNvSpPr/>
      </dsp:nvSpPr>
      <dsp:spPr>
        <a:xfrm>
          <a:off x="502920" y="1287605"/>
          <a:ext cx="7040880" cy="56088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129" tIns="0" rIns="266129" bIns="0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900" kern="1200" dirty="0"/>
            <a:t>宿泊先</a:t>
          </a:r>
        </a:p>
      </dsp:txBody>
      <dsp:txXfrm>
        <a:off x="530300" y="1314985"/>
        <a:ext cx="6986120" cy="506120"/>
      </dsp:txXfrm>
    </dsp:sp>
    <dsp:sp modelId="{0E1448B1-5281-4AA5-A2B0-18C7DBE4FDF0}">
      <dsp:nvSpPr>
        <dsp:cNvPr id="0" name=""/>
        <dsp:cNvSpPr/>
      </dsp:nvSpPr>
      <dsp:spPr>
        <a:xfrm>
          <a:off x="0" y="2788984"/>
          <a:ext cx="10058399" cy="1167075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0644" tIns="395732" rIns="780644" bIns="135128" numCol="1" spcCol="1270" anchor="t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1900" kern="1200" dirty="0"/>
            <a:t>移動時も観光できる旅程</a:t>
          </a:r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1900" kern="1200" dirty="0"/>
            <a:t>地元ならではの名所・旧跡めぐり</a:t>
          </a:r>
        </a:p>
      </dsp:txBody>
      <dsp:txXfrm>
        <a:off x="0" y="2788984"/>
        <a:ext cx="10058399" cy="1167075"/>
      </dsp:txXfrm>
    </dsp:sp>
    <dsp:sp modelId="{C3017911-03D2-4F68-B967-29C9E382B7E4}">
      <dsp:nvSpPr>
        <dsp:cNvPr id="0" name=""/>
        <dsp:cNvSpPr/>
      </dsp:nvSpPr>
      <dsp:spPr>
        <a:xfrm>
          <a:off x="502920" y="2508545"/>
          <a:ext cx="7040880" cy="56088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129" tIns="0" rIns="266129" bIns="0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900" kern="1200" dirty="0"/>
            <a:t>観光</a:t>
          </a:r>
        </a:p>
      </dsp:txBody>
      <dsp:txXfrm>
        <a:off x="530300" y="2535925"/>
        <a:ext cx="6986120" cy="50612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B49499B-4315-4CCB-80C5-FD63560DD8C3}" type="datetimeFigureOut">
              <a:rPr kumimoji="1" lang="ja-JP" altLang="en-US" smtClean="0"/>
              <a:t>2016/7/19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0E42CE-3881-4E87-9086-825E0E8D288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169511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320B24-5A84-48A8-891C-4AE0B1ED1971}" type="datetime1">
              <a:rPr lang="en-US" altLang="ja-JP" smtClean="0"/>
              <a:t>7/19/2016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601084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AA200-149E-4819-8B39-9CF81D78A38D}" type="datetime1">
              <a:rPr lang="en-US" altLang="ja-JP" smtClean="0"/>
              <a:t>7/19/2016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05333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953FD-FD0F-4360-8DD9-E7297D2EC3D5}" type="datetime1">
              <a:rPr lang="en-US" altLang="ja-JP" smtClean="0"/>
              <a:t>7/19/2016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84472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514350" indent="-514350">
              <a:buClr>
                <a:schemeClr val="accent2">
                  <a:lumMod val="50000"/>
                </a:schemeClr>
              </a:buClr>
              <a:buFont typeface="+mj-lt"/>
              <a:buAutoNum type="romanUcPeriod"/>
              <a:defRPr/>
            </a:lvl1pPr>
            <a:lvl2pPr marL="601218" indent="-400050">
              <a:buClr>
                <a:schemeClr val="accent2">
                  <a:lumMod val="50000"/>
                </a:schemeClr>
              </a:buClr>
              <a:buFont typeface="+mj-lt"/>
              <a:buAutoNum type="arabicPeriod"/>
              <a:defRPr/>
            </a:lvl2pPr>
            <a:lvl3pPr marL="784098" indent="-400050">
              <a:buClr>
                <a:schemeClr val="accent2">
                  <a:lumMod val="50000"/>
                </a:schemeClr>
              </a:buClr>
              <a:buFont typeface="+mj-ea"/>
              <a:buAutoNum type="circleNumDbPlain"/>
              <a:defRPr/>
            </a:lvl3pPr>
            <a:lvl4pPr marL="966978" indent="-400050">
              <a:buClr>
                <a:schemeClr val="accent2">
                  <a:lumMod val="50000"/>
                </a:schemeClr>
              </a:buClr>
              <a:buFont typeface="+mj-lt"/>
              <a:buAutoNum type="romanUcPeriod"/>
              <a:defRPr/>
            </a:lvl4pPr>
            <a:lvl5pPr marL="1149858" indent="-400050">
              <a:buClr>
                <a:schemeClr val="accent2">
                  <a:lumMod val="50000"/>
                </a:schemeClr>
              </a:buClr>
              <a:buFont typeface="+mj-lt"/>
              <a:buAutoNum type="romanUcPeriod"/>
              <a:defRPr/>
            </a:lvl5pPr>
          </a:lstStyle>
          <a:p>
            <a:pPr lvl="0"/>
            <a:r>
              <a:rPr lang="ja-JP" altLang="en-US" dirty="0"/>
              <a:t>マスター テキストの書式設定</a:t>
            </a:r>
          </a:p>
          <a:p>
            <a:pPr lvl="1"/>
            <a:r>
              <a:rPr lang="ja-JP" altLang="en-US" dirty="0"/>
              <a:t>第 </a:t>
            </a:r>
            <a:r>
              <a:rPr lang="en-US" altLang="ja-JP" dirty="0"/>
              <a:t>2 </a:t>
            </a:r>
            <a:r>
              <a:rPr lang="ja-JP" altLang="en-US" dirty="0"/>
              <a:t>レベル</a:t>
            </a:r>
          </a:p>
          <a:p>
            <a:pPr lvl="2"/>
            <a:r>
              <a:rPr lang="ja-JP" altLang="en-US" dirty="0"/>
              <a:t>第 </a:t>
            </a:r>
            <a:r>
              <a:rPr lang="en-US" altLang="ja-JP" dirty="0"/>
              <a:t>3 </a:t>
            </a:r>
            <a:r>
              <a:rPr lang="ja-JP" altLang="en-US" dirty="0"/>
              <a:t>レベル</a:t>
            </a:r>
          </a:p>
          <a:p>
            <a:pPr lvl="3"/>
            <a:r>
              <a:rPr lang="ja-JP" altLang="en-US" dirty="0"/>
              <a:t>第 </a:t>
            </a:r>
            <a:r>
              <a:rPr lang="en-US" altLang="ja-JP" dirty="0"/>
              <a:t>4 </a:t>
            </a:r>
            <a:r>
              <a:rPr lang="ja-JP" altLang="en-US" dirty="0"/>
              <a:t>レベル</a:t>
            </a:r>
          </a:p>
          <a:p>
            <a:pPr lvl="4"/>
            <a:r>
              <a:rPr lang="ja-JP" altLang="en-US" dirty="0"/>
              <a:t>第 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158DD6-A5E8-423F-8615-F88504000A9F}" type="datetime1">
              <a:rPr lang="en-US" altLang="ja-JP" smtClean="0"/>
              <a:t>7/19/2016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14267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35E7F-E21B-4936-9299-519CD1DBAFF3}" type="datetime1">
              <a:rPr lang="en-US" altLang="ja-JP" smtClean="0"/>
              <a:t>7/19/2016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487268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4"/>
            <a:ext cx="10058400" cy="680048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8" y="1845734"/>
            <a:ext cx="4937760" cy="402336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66B8E2-208B-4D2B-BC2D-D3F3717C9B0B}" type="datetime1">
              <a:rPr lang="en-US" altLang="ja-JP" smtClean="0"/>
              <a:t>7/19/2016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57653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B24046-2920-40FD-AF42-78A6CD3000C8}" type="datetime1">
              <a:rPr lang="en-US" altLang="ja-JP" smtClean="0"/>
              <a:t>7/19/2016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05184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C053FC-4B5A-4A67-B64A-D8F7A52B7807}" type="datetime1">
              <a:rPr lang="en-US" altLang="ja-JP" smtClean="0"/>
              <a:t>7/19/2016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9728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40DBA-8DE9-4727-9A14-460B18EBA5E0}" type="datetime1">
              <a:rPr lang="en-US" altLang="ja-JP" smtClean="0"/>
              <a:t>7/19/2016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66349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85476146-B64E-406E-899D-FC799FA7984A}" type="datetime1">
              <a:rPr lang="en-US" altLang="ja-JP" smtClean="0"/>
              <a:t>7/19/2016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15081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1433A-EFCD-4480-AE62-835420BE78D0}" type="datetime1">
              <a:rPr lang="en-US" altLang="ja-JP" smtClean="0"/>
              <a:t>7/19/2016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2312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6334316"/>
            <a:ext cx="12191985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693111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254034"/>
            <a:ext cx="10058400" cy="46150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4E0CD6CE-DFE6-47E0-9C92-C02DC8314D52}" type="datetime1">
              <a:rPr lang="en-US" altLang="ja-JP" smtClean="0"/>
              <a:t>7/19/2016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79975" y="6500897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FFFFF"/>
                </a:solidFill>
                <a:latin typeface="Arial Black" panose="020B0A04020102020204" pitchFamily="34" charset="0"/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097280" y="979714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19739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9" r:id="rId1"/>
    <p:sldLayoutId id="2147483890" r:id="rId2"/>
    <p:sldLayoutId id="2147483891" r:id="rId3"/>
    <p:sldLayoutId id="2147483892" r:id="rId4"/>
    <p:sldLayoutId id="2147483893" r:id="rId5"/>
    <p:sldLayoutId id="2147483894" r:id="rId6"/>
    <p:sldLayoutId id="2147483895" r:id="rId7"/>
    <p:sldLayoutId id="2147483896" r:id="rId8"/>
    <p:sldLayoutId id="2147483897" r:id="rId9"/>
    <p:sldLayoutId id="2147483898" r:id="rId10"/>
    <p:sldLayoutId id="2147483899" r:id="rId11"/>
  </p:sldLayoutIdLst>
  <p:hf hdr="0" ft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kumimoji="1" sz="36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kumimoji="1"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sz="5400" spc="-300" dirty="0"/>
              <a:t>社員旅行企画提案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1074071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dirty="0"/>
              <a:t>目次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 vert="horz" numCol="2" spcCol="720000">
            <a:normAutofit/>
          </a:bodyPr>
          <a:lstStyle/>
          <a:p>
            <a:pPr>
              <a:buClr>
                <a:srgbClr val="7030A0"/>
              </a:buClr>
              <a:buSzPct val="120000"/>
            </a:pPr>
            <a:r>
              <a:rPr kumimoji="1" lang="ja-JP" altLang="en-US" dirty="0"/>
              <a:t>企画の背景</a:t>
            </a:r>
            <a:endParaRPr kumimoji="1" lang="en-US" altLang="ja-JP" dirty="0"/>
          </a:p>
          <a:p>
            <a:pPr marL="674370" lvl="1">
              <a:buFont typeface="+mj-lt"/>
              <a:buAutoNum type="romanLcPeriod"/>
            </a:pPr>
            <a:r>
              <a:rPr lang="en-US" altLang="ja-JP" dirty="0"/>
              <a:t>27</a:t>
            </a:r>
            <a:r>
              <a:rPr lang="ja-JP" altLang="en-US" dirty="0"/>
              <a:t>年度アンケート調査結果報告</a:t>
            </a:r>
            <a:endParaRPr lang="en-US" altLang="ja-JP" dirty="0"/>
          </a:p>
          <a:p>
            <a:pPr marL="674370" lvl="1">
              <a:buFont typeface="+mj-lt"/>
              <a:buAutoNum type="romanLcPeriod"/>
            </a:pPr>
            <a:r>
              <a:rPr kumimoji="1" lang="ja-JP" altLang="en-US" dirty="0"/>
              <a:t>本年度のコンセプト</a:t>
            </a:r>
            <a:endParaRPr kumimoji="1" lang="en-US" altLang="ja-JP" dirty="0"/>
          </a:p>
          <a:p>
            <a:pPr>
              <a:buClr>
                <a:srgbClr val="7030A0"/>
              </a:buClr>
              <a:buSzPct val="120000"/>
            </a:pPr>
            <a:r>
              <a:rPr lang="en-US" altLang="ja-JP" dirty="0"/>
              <a:t>A</a:t>
            </a:r>
            <a:r>
              <a:rPr lang="ja-JP" altLang="en-US" dirty="0"/>
              <a:t>案（和倉温泉）</a:t>
            </a:r>
            <a:endParaRPr lang="en-US" altLang="ja-JP" dirty="0"/>
          </a:p>
          <a:p>
            <a:pPr marL="674370" lvl="1">
              <a:buFont typeface="+mj-lt"/>
              <a:buAutoNum type="romanLcPeriod"/>
            </a:pPr>
            <a:r>
              <a:rPr kumimoji="1" lang="ja-JP" altLang="en-US" dirty="0"/>
              <a:t>プランの特徴</a:t>
            </a:r>
            <a:endParaRPr kumimoji="1" lang="en-US" altLang="ja-JP" dirty="0"/>
          </a:p>
          <a:p>
            <a:pPr marL="674370" lvl="1">
              <a:buFont typeface="+mj-lt"/>
              <a:buAutoNum type="romanLcPeriod"/>
            </a:pPr>
            <a:r>
              <a:rPr kumimoji="1" lang="ja-JP" altLang="en-US" dirty="0"/>
              <a:t>旅程</a:t>
            </a:r>
            <a:endParaRPr kumimoji="1" lang="en-US" altLang="ja-JP" dirty="0"/>
          </a:p>
          <a:p>
            <a:pPr marL="674370" lvl="1">
              <a:buFont typeface="+mj-lt"/>
              <a:buAutoNum type="romanLcPeriod"/>
            </a:pPr>
            <a:r>
              <a:rPr lang="ja-JP" altLang="en-US" dirty="0"/>
              <a:t>宿泊施設の魅力</a:t>
            </a:r>
            <a:endParaRPr lang="en-US" altLang="ja-JP" dirty="0"/>
          </a:p>
          <a:p>
            <a:pPr marL="674370" lvl="1">
              <a:buFont typeface="+mj-lt"/>
              <a:buAutoNum type="romanLcPeriod"/>
            </a:pPr>
            <a:r>
              <a:rPr kumimoji="1" lang="ja-JP" altLang="en-US" dirty="0"/>
              <a:t>名所めぐりの紹介</a:t>
            </a:r>
            <a:endParaRPr kumimoji="1" lang="en-US" altLang="ja-JP" dirty="0"/>
          </a:p>
          <a:p>
            <a:pPr marL="674370" lvl="1">
              <a:buFont typeface="+mj-lt"/>
              <a:buAutoNum type="romanLcPeriod"/>
            </a:pPr>
            <a:r>
              <a:rPr kumimoji="1" lang="ja-JP" altLang="en-US" dirty="0"/>
              <a:t>費用概算</a:t>
            </a:r>
            <a:endParaRPr kumimoji="1" lang="en-US" altLang="ja-JP" dirty="0"/>
          </a:p>
          <a:p>
            <a:pPr>
              <a:buClr>
                <a:srgbClr val="7030A0"/>
              </a:buClr>
              <a:buSzPct val="120000"/>
            </a:pPr>
            <a:endParaRPr kumimoji="1" lang="en-US" altLang="ja-JP" dirty="0"/>
          </a:p>
          <a:p>
            <a:pPr>
              <a:buClr>
                <a:srgbClr val="7030A0"/>
              </a:buClr>
              <a:buSzPct val="120000"/>
            </a:pPr>
            <a:endParaRPr kumimoji="1" lang="en-US" altLang="ja-JP" dirty="0"/>
          </a:p>
          <a:p>
            <a:pPr>
              <a:buClr>
                <a:srgbClr val="7030A0"/>
              </a:buClr>
              <a:buSzPct val="120000"/>
            </a:pPr>
            <a:endParaRPr lang="en-US" altLang="ja-JP" dirty="0"/>
          </a:p>
          <a:p>
            <a:pPr>
              <a:buClr>
                <a:srgbClr val="7030A0"/>
              </a:buClr>
              <a:buSzPct val="120000"/>
            </a:pPr>
            <a:r>
              <a:rPr kumimoji="1" lang="ja-JP" altLang="en-US" dirty="0"/>
              <a:t>Ｂ案（伊勢神宮）</a:t>
            </a:r>
            <a:endParaRPr kumimoji="1" lang="en-US" altLang="ja-JP" dirty="0"/>
          </a:p>
          <a:p>
            <a:pPr marL="674370" lvl="1">
              <a:buFont typeface="+mj-lt"/>
              <a:buAutoNum type="romanLcPeriod"/>
            </a:pPr>
            <a:r>
              <a:rPr lang="ja-JP" altLang="en-US" dirty="0"/>
              <a:t>プランの特徴</a:t>
            </a:r>
            <a:endParaRPr lang="en-US" altLang="ja-JP" dirty="0"/>
          </a:p>
          <a:p>
            <a:pPr marL="674370" lvl="1">
              <a:buFont typeface="+mj-lt"/>
              <a:buAutoNum type="romanLcPeriod"/>
            </a:pPr>
            <a:r>
              <a:rPr lang="ja-JP" altLang="en-US" dirty="0"/>
              <a:t>旅程</a:t>
            </a:r>
          </a:p>
          <a:p>
            <a:pPr marL="674370" lvl="1">
              <a:buFont typeface="+mj-lt"/>
              <a:buAutoNum type="romanLcPeriod"/>
            </a:pPr>
            <a:r>
              <a:rPr kumimoji="1" lang="ja-JP" altLang="en-US" dirty="0"/>
              <a:t>宿泊施設の魅力</a:t>
            </a:r>
            <a:endParaRPr kumimoji="1" lang="en-US" altLang="ja-JP" dirty="0"/>
          </a:p>
          <a:p>
            <a:pPr marL="674370" lvl="1">
              <a:buFont typeface="+mj-lt"/>
              <a:buAutoNum type="romanLcPeriod"/>
            </a:pPr>
            <a:r>
              <a:rPr lang="ja-JP" altLang="en-US" dirty="0"/>
              <a:t>名所めぐりの紹介</a:t>
            </a:r>
          </a:p>
          <a:p>
            <a:pPr marL="674370" lvl="1">
              <a:buFont typeface="+mj-lt"/>
              <a:buAutoNum type="romanLcPeriod"/>
            </a:pPr>
            <a:r>
              <a:rPr kumimoji="1" lang="ja-JP" altLang="en-US" dirty="0"/>
              <a:t>費用概算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53963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1143000" indent="-1143000">
              <a:buFont typeface="+mj-lt"/>
              <a:buAutoNum type="romanUcPeriod"/>
            </a:pPr>
            <a:r>
              <a:rPr kumimoji="1" lang="ja-JP" altLang="en-US" dirty="0"/>
              <a:t>企画概要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34482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742950" indent="-742950">
              <a:buFont typeface="+mj-lt"/>
              <a:buAutoNum type="arabicPeriod"/>
            </a:pPr>
            <a:r>
              <a:rPr lang="en-US" altLang="ja-JP" sz="4400" dirty="0"/>
              <a:t>27</a:t>
            </a:r>
            <a:r>
              <a:rPr kumimoji="1" lang="ja-JP" altLang="en-US" sz="4400" dirty="0"/>
              <a:t>年度実施後のアンケート調査報告</a:t>
            </a:r>
          </a:p>
        </p:txBody>
      </p:sp>
      <p:sp>
        <p:nvSpPr>
          <p:cNvPr id="7" name="コンテンツ プレースホルダー 6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342900" indent="-342900">
              <a:buFont typeface="Wingdings" panose="05000000000000000000" pitchFamily="2" charset="2"/>
              <a:buChar char="n"/>
            </a:pPr>
            <a:r>
              <a:rPr lang="ja-JP" altLang="en-US" sz="2400" dirty="0"/>
              <a:t>宿泊施設</a:t>
            </a:r>
            <a:endParaRPr lang="en-US" altLang="ja-JP" sz="2400" dirty="0"/>
          </a:p>
          <a:p>
            <a:pPr marL="900113" lvl="1" indent="-454025">
              <a:buSzPct val="100000"/>
              <a:buFont typeface="+mj-ea"/>
              <a:buAutoNum type="circleNumDbPlain"/>
            </a:pPr>
            <a:r>
              <a:rPr lang="ja-JP" altLang="en-US" sz="2200" dirty="0"/>
              <a:t>食事がよかった</a:t>
            </a:r>
            <a:endParaRPr lang="en-US" altLang="ja-JP" sz="2200" dirty="0"/>
          </a:p>
          <a:p>
            <a:pPr marL="900113" lvl="1" indent="-454025">
              <a:buSzPct val="100000"/>
              <a:buFont typeface="+mj-ea"/>
              <a:buAutoNum type="circleNumDbPlain"/>
            </a:pPr>
            <a:r>
              <a:rPr lang="ja-JP" altLang="en-US" sz="2200" dirty="0"/>
              <a:t>温泉施設が充実していた</a:t>
            </a:r>
            <a:endParaRPr lang="en-US" altLang="ja-JP" sz="2200" dirty="0"/>
          </a:p>
          <a:p>
            <a:pPr marL="342900" indent="-342900">
              <a:buFont typeface="Wingdings" panose="05000000000000000000" pitchFamily="2" charset="2"/>
              <a:buChar char="n"/>
            </a:pPr>
            <a:r>
              <a:rPr lang="ja-JP" altLang="en-US" sz="2400" dirty="0"/>
              <a:t>移動手段</a:t>
            </a:r>
            <a:endParaRPr lang="en-US" altLang="ja-JP" sz="2400" dirty="0"/>
          </a:p>
          <a:p>
            <a:pPr marL="900113" lvl="1" indent="-454025">
              <a:buSzPct val="100000"/>
              <a:buFont typeface="+mj-ea"/>
              <a:buAutoNum type="circleNumDbPlain" startAt="3"/>
            </a:pPr>
            <a:r>
              <a:rPr lang="ja-JP" altLang="en-US" sz="2200" dirty="0"/>
              <a:t>長時間のバス移動が疲れた</a:t>
            </a:r>
            <a:br>
              <a:rPr lang="en-US" altLang="ja-JP" sz="2200" dirty="0"/>
            </a:br>
            <a:r>
              <a:rPr lang="ja-JP" altLang="en-US" sz="2200" dirty="0"/>
              <a:t>休憩も少なく帰りは渋滞に巻き込まれた</a:t>
            </a:r>
            <a:endParaRPr lang="en-US" altLang="ja-JP" sz="2200" dirty="0"/>
          </a:p>
          <a:p>
            <a:pPr marL="342900" indent="-342900">
              <a:buFont typeface="Wingdings" panose="05000000000000000000" pitchFamily="2" charset="2"/>
              <a:buChar char="n"/>
            </a:pPr>
            <a:r>
              <a:rPr kumimoji="1" lang="ja-JP" altLang="en-US" sz="2400" dirty="0"/>
              <a:t>観光・その他</a:t>
            </a:r>
            <a:endParaRPr kumimoji="1" lang="en-US" altLang="ja-JP" sz="2400" dirty="0"/>
          </a:p>
          <a:p>
            <a:pPr marL="900113" lvl="1" indent="-454025">
              <a:buSzPct val="100000"/>
              <a:buFont typeface="+mj-ea"/>
              <a:buAutoNum type="circleNumDbPlain" startAt="4"/>
            </a:pPr>
            <a:r>
              <a:rPr lang="ja-JP" altLang="en-US" sz="2200" dirty="0"/>
              <a:t>観光施設が屋内ばかりであった</a:t>
            </a:r>
            <a:endParaRPr lang="en-US" altLang="ja-JP" sz="2200" dirty="0"/>
          </a:p>
          <a:p>
            <a:pPr marL="900113" lvl="1" indent="-454025">
              <a:buSzPct val="100000"/>
              <a:buFont typeface="+mj-ea"/>
              <a:buAutoNum type="circleNumDbPlain" startAt="4"/>
            </a:pPr>
            <a:r>
              <a:rPr lang="ja-JP" altLang="en-US" sz="2200" dirty="0"/>
              <a:t>名所・旧跡等、地元ならではの観光がなかった</a:t>
            </a:r>
            <a:endParaRPr lang="en-US" altLang="ja-JP" sz="2200" dirty="0"/>
          </a:p>
          <a:p>
            <a:pPr marL="900113" lvl="1" indent="-454025">
              <a:buSzPct val="100000"/>
              <a:buFont typeface="+mj-ea"/>
              <a:buAutoNum type="circleNumDbPlain" startAt="4"/>
            </a:pPr>
            <a:r>
              <a:rPr lang="ja-JP" altLang="en-US" sz="2200" dirty="0"/>
              <a:t>土産物を買うところが少なかった</a:t>
            </a:r>
            <a:endParaRPr lang="en-US" altLang="ja-JP" sz="2200" dirty="0"/>
          </a:p>
          <a:p>
            <a:pPr marL="900113" lvl="1" indent="-454025">
              <a:buSzPct val="100000"/>
              <a:buFont typeface="+mj-ea"/>
              <a:buAutoNum type="circleNumDbPlain" startAt="4"/>
            </a:pPr>
            <a:r>
              <a:rPr lang="ja-JP" altLang="en-US" sz="2200" dirty="0"/>
              <a:t>夜の宴会が面白く盛り上がった</a:t>
            </a:r>
            <a:endParaRPr lang="en-US" altLang="ja-JP" sz="2200" dirty="0"/>
          </a:p>
          <a:p>
            <a:pPr marL="342900" indent="-342900">
              <a:buFont typeface="Wingdings" panose="05000000000000000000" pitchFamily="2" charset="2"/>
              <a:buChar char="n"/>
            </a:pPr>
            <a:endParaRPr kumimoji="1" lang="en-US" altLang="ja-JP" sz="2400" dirty="0"/>
          </a:p>
          <a:p>
            <a:pPr marL="342900" indent="-342900">
              <a:buFont typeface="Wingdings" panose="05000000000000000000" pitchFamily="2" charset="2"/>
              <a:buChar char="n"/>
            </a:pPr>
            <a:endParaRPr kumimoji="1" lang="en-US" altLang="ja-JP" sz="2400" dirty="0"/>
          </a:p>
          <a:p>
            <a:pPr marL="342900" indent="-342900">
              <a:buFont typeface="Wingdings" panose="05000000000000000000" pitchFamily="2" charset="2"/>
              <a:buChar char="n"/>
            </a:pPr>
            <a:endParaRPr kumimoji="1" lang="en-US" altLang="ja-JP" sz="2400" dirty="0"/>
          </a:p>
          <a:p>
            <a:pPr marL="342900" indent="-342900">
              <a:buFont typeface="Wingdings" panose="05000000000000000000" pitchFamily="2" charset="2"/>
              <a:buChar char="n"/>
            </a:pPr>
            <a:endParaRPr kumimoji="1" lang="ja-JP" altLang="en-US" sz="2400" dirty="0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6751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/>
              <a:t>本年度のコンセプト</a:t>
            </a:r>
          </a:p>
        </p:txBody>
      </p:sp>
      <p:graphicFrame>
        <p:nvGraphicFramePr>
          <p:cNvPr id="6" name="コンテンツ プレースホルダー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06533355"/>
              </p:ext>
            </p:extLst>
          </p:nvPr>
        </p:nvGraphicFramePr>
        <p:xfrm>
          <a:off x="1096963" y="1846263"/>
          <a:ext cx="10058400" cy="40227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98715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29</a:t>
            </a:r>
            <a:r>
              <a:rPr kumimoji="1" lang="ja-JP" altLang="en-US" dirty="0"/>
              <a:t>年度　社員研修実施案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  <a:buFont typeface="+mj-lt"/>
              <a:buAutoNum type="arabicPeriod"/>
              <a:tabLst>
                <a:tab pos="2954338" algn="l"/>
              </a:tabLst>
            </a:pPr>
            <a:r>
              <a:rPr kumimoji="1" lang="ja-JP" altLang="en-US" sz="2800" dirty="0"/>
              <a:t>日時</a:t>
            </a:r>
            <a:r>
              <a:rPr lang="ja-JP" altLang="en-US" sz="2800" dirty="0"/>
              <a:t>：</a:t>
            </a:r>
            <a:r>
              <a:rPr kumimoji="1" lang="ja-JP" altLang="en-US" sz="2800" dirty="0"/>
              <a:t>平成</a:t>
            </a:r>
            <a:r>
              <a:rPr kumimoji="1" lang="en-US" altLang="ja-JP" sz="2800" dirty="0"/>
              <a:t>29</a:t>
            </a:r>
            <a:r>
              <a:rPr kumimoji="1" lang="ja-JP" altLang="en-US" sz="2800" dirty="0"/>
              <a:t>年</a:t>
            </a:r>
            <a:r>
              <a:rPr kumimoji="1" lang="en-US" altLang="ja-JP" sz="2800" dirty="0"/>
              <a:t>10</a:t>
            </a:r>
            <a:r>
              <a:rPr kumimoji="1" lang="ja-JP" altLang="en-US" sz="2800" dirty="0"/>
              <a:t>月○日（○）～○日</a:t>
            </a:r>
            <a:r>
              <a:rPr lang="ja-JP" altLang="en-US" sz="2800" dirty="0"/>
              <a:t>（○）</a:t>
            </a:r>
            <a:endParaRPr kumimoji="1" lang="en-US" altLang="ja-JP" sz="2800" dirty="0"/>
          </a:p>
          <a:p>
            <a:pPr>
              <a:lnSpc>
                <a:spcPct val="150000"/>
              </a:lnSpc>
              <a:buFont typeface="+mj-lt"/>
              <a:buAutoNum type="arabicPeriod"/>
              <a:tabLst>
                <a:tab pos="2954338" algn="l"/>
              </a:tabLst>
            </a:pPr>
            <a:r>
              <a:rPr lang="ja-JP" altLang="en-US" sz="2800" dirty="0"/>
              <a:t>参加人数：約</a:t>
            </a:r>
            <a:r>
              <a:rPr lang="en-US" altLang="ja-JP" sz="2800" dirty="0"/>
              <a:t>65</a:t>
            </a:r>
            <a:r>
              <a:rPr lang="ja-JP" altLang="en-US" sz="2800" dirty="0"/>
              <a:t>名（嘱託社員含む）</a:t>
            </a:r>
            <a:endParaRPr lang="en-US" altLang="ja-JP" sz="2800" dirty="0"/>
          </a:p>
          <a:p>
            <a:pPr>
              <a:lnSpc>
                <a:spcPct val="150000"/>
              </a:lnSpc>
              <a:buFont typeface="+mj-lt"/>
              <a:buAutoNum type="arabicPeriod"/>
              <a:tabLst>
                <a:tab pos="2954338" algn="l"/>
              </a:tabLst>
            </a:pPr>
            <a:r>
              <a:rPr lang="ja-JP" altLang="en-US" sz="2800" dirty="0"/>
              <a:t>予算見積</a:t>
            </a:r>
            <a:r>
              <a:rPr kumimoji="1" lang="ja-JP" altLang="en-US" sz="2800" dirty="0"/>
              <a:t>額：</a:t>
            </a:r>
            <a:r>
              <a:rPr kumimoji="1" lang="en-US" altLang="ja-JP" sz="2800" dirty="0"/>
              <a:t>3,250,000</a:t>
            </a:r>
            <a:r>
              <a:rPr kumimoji="1" lang="ja-JP" altLang="en-US" sz="2800" dirty="0"/>
              <a:t>円</a:t>
            </a:r>
            <a:endParaRPr kumimoji="1" lang="en-US" altLang="ja-JP" sz="2800" dirty="0"/>
          </a:p>
          <a:p>
            <a:pPr>
              <a:lnSpc>
                <a:spcPct val="150000"/>
              </a:lnSpc>
              <a:buFont typeface="+mj-lt"/>
              <a:buAutoNum type="arabicPeriod"/>
              <a:tabLst>
                <a:tab pos="2954338" algn="l"/>
              </a:tabLst>
            </a:pPr>
            <a:r>
              <a:rPr lang="ja-JP" altLang="en-US" sz="2800" dirty="0"/>
              <a:t>幹事役：総務課（中村、工藤、佐々木）</a:t>
            </a:r>
            <a:endParaRPr kumimoji="1" lang="en-US" altLang="ja-JP" sz="2800" dirty="0"/>
          </a:p>
          <a:p>
            <a:pPr>
              <a:lnSpc>
                <a:spcPct val="150000"/>
              </a:lnSpc>
              <a:buFont typeface="+mj-lt"/>
              <a:buAutoNum type="arabicPeriod"/>
            </a:pPr>
            <a:endParaRPr kumimoji="1" lang="ja-JP" altLang="en-US" sz="2800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552386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社員負担額（案）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  <a:buFont typeface="+mj-lt"/>
              <a:buAutoNum type="arabicPeriod"/>
            </a:pPr>
            <a:r>
              <a:rPr lang="en-US" altLang="ja-JP" sz="3600" dirty="0"/>
              <a:t>4</a:t>
            </a:r>
            <a:r>
              <a:rPr lang="ja-JP" altLang="en-US" sz="3600" dirty="0"/>
              <a:t>等級以上：</a:t>
            </a:r>
            <a:r>
              <a:rPr lang="en-US" altLang="ja-JP" sz="3600" dirty="0"/>
              <a:t>	20,000</a:t>
            </a:r>
            <a:r>
              <a:rPr lang="ja-JP" altLang="en-US" sz="3600" dirty="0"/>
              <a:t>円</a:t>
            </a:r>
            <a:endParaRPr lang="en-US" altLang="ja-JP" sz="3600" dirty="0"/>
          </a:p>
          <a:p>
            <a:pPr>
              <a:lnSpc>
                <a:spcPct val="150000"/>
              </a:lnSpc>
              <a:buFont typeface="+mj-lt"/>
              <a:buAutoNum type="arabicPeriod"/>
            </a:pPr>
            <a:r>
              <a:rPr kumimoji="1" lang="en-US" altLang="ja-JP" sz="3600" dirty="0"/>
              <a:t>2</a:t>
            </a:r>
            <a:r>
              <a:rPr kumimoji="1" lang="ja-JP" altLang="en-US" sz="3600" dirty="0"/>
              <a:t>等級：</a:t>
            </a:r>
            <a:r>
              <a:rPr kumimoji="1" lang="en-US" altLang="ja-JP" sz="3600" dirty="0"/>
              <a:t>	10,000</a:t>
            </a:r>
            <a:r>
              <a:rPr kumimoji="1" lang="ja-JP" altLang="en-US" sz="3600" dirty="0"/>
              <a:t>円</a:t>
            </a:r>
            <a:endParaRPr kumimoji="1" lang="en-US" altLang="ja-JP" sz="3600" dirty="0"/>
          </a:p>
          <a:p>
            <a:pPr>
              <a:lnSpc>
                <a:spcPct val="150000"/>
              </a:lnSpc>
              <a:buFont typeface="+mj-lt"/>
              <a:buAutoNum type="arabicPeriod"/>
            </a:pPr>
            <a:r>
              <a:rPr lang="en-US" altLang="ja-JP" sz="3600" dirty="0"/>
              <a:t>1</a:t>
            </a:r>
            <a:r>
              <a:rPr lang="ja-JP" altLang="en-US" sz="3600" dirty="0"/>
              <a:t>等級：</a:t>
            </a:r>
            <a:r>
              <a:rPr lang="en-US" altLang="ja-JP" sz="3600" dirty="0"/>
              <a:t>	8,000</a:t>
            </a:r>
            <a:r>
              <a:rPr lang="ja-JP" altLang="en-US" sz="3600" dirty="0"/>
              <a:t>円</a:t>
            </a:r>
            <a:endParaRPr lang="en-US" altLang="ja-JP" sz="3600" dirty="0"/>
          </a:p>
          <a:p>
            <a:pPr>
              <a:lnSpc>
                <a:spcPct val="150000"/>
              </a:lnSpc>
              <a:buFont typeface="+mj-lt"/>
              <a:buAutoNum type="arabicPeriod"/>
            </a:pPr>
            <a:r>
              <a:rPr kumimoji="1" lang="ja-JP" altLang="en-US" sz="3600" dirty="0"/>
              <a:t>嘱託：</a:t>
            </a:r>
            <a:r>
              <a:rPr kumimoji="1" lang="en-US" altLang="ja-JP" sz="3600"/>
              <a:t>	</a:t>
            </a:r>
            <a:r>
              <a:rPr lang="en-US" altLang="ja-JP" sz="3600"/>
              <a:t>5,000</a:t>
            </a:r>
            <a:r>
              <a:rPr lang="ja-JP" altLang="en-US" sz="3600" dirty="0"/>
              <a:t>円</a:t>
            </a:r>
            <a:endParaRPr kumimoji="1" lang="en-US" altLang="ja-JP" sz="3600" dirty="0"/>
          </a:p>
          <a:p>
            <a:pPr>
              <a:lnSpc>
                <a:spcPct val="150000"/>
              </a:lnSpc>
              <a:buFont typeface="+mj-lt"/>
              <a:buAutoNum type="arabicPeriod"/>
            </a:pPr>
            <a:endParaRPr kumimoji="1" lang="ja-JP" altLang="en-US" sz="3600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8430412"/>
      </p:ext>
    </p:extLst>
  </p:cSld>
  <p:clrMapOvr>
    <a:masterClrMapping/>
  </p:clrMapOvr>
</p:sld>
</file>

<file path=ppt/theme/theme1.xml><?xml version="1.0" encoding="utf-8"?>
<a:theme xmlns:a="http://schemas.openxmlformats.org/drawingml/2006/main" name="レトロスペクト">
  <a:themeElements>
    <a:clrScheme name="レトロスペクト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6B9F25"/>
      </a:hlink>
      <a:folHlink>
        <a:srgbClr val="B26B02"/>
      </a:folHlink>
    </a:clrScheme>
    <a:fontScheme name="Century Gothic-Palatino Linotype">
      <a:majorFont>
        <a:latin typeface="Century Gothic" panose="020B0502020202020204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 panose="02040502050505030304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レトロスペクト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D26EA377-59BD-4C9C-9D94-EE8416EE4C79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営業部共有テーマ01</Template>
  <TotalTime>1300</TotalTime>
  <Words>180</Words>
  <Application>Microsoft Office PowerPoint</Application>
  <PresentationFormat>ワイド画面</PresentationFormat>
  <Paragraphs>58</Paragraphs>
  <Slides>7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7</vt:i4>
      </vt:variant>
    </vt:vector>
  </HeadingPairs>
  <TitlesOfParts>
    <vt:vector size="16" baseType="lpstr">
      <vt:lpstr>HGｺﾞｼｯｸM</vt:lpstr>
      <vt:lpstr>HG創英ﾌﾟﾚｾﾞﾝｽEB</vt:lpstr>
      <vt:lpstr>游ゴシック</vt:lpstr>
      <vt:lpstr>Arial Black</vt:lpstr>
      <vt:lpstr>Calibri</vt:lpstr>
      <vt:lpstr>Century Gothic</vt:lpstr>
      <vt:lpstr>Palatino Linotype</vt:lpstr>
      <vt:lpstr>Wingdings</vt:lpstr>
      <vt:lpstr>レトロスペクト</vt:lpstr>
      <vt:lpstr>社員旅行企画提案</vt:lpstr>
      <vt:lpstr>目次</vt:lpstr>
      <vt:lpstr>企画概要</vt:lpstr>
      <vt:lpstr>27年度実施後のアンケート調査報告</vt:lpstr>
      <vt:lpstr>本年度のコンセプト</vt:lpstr>
      <vt:lpstr>29年度　社員研修実施案</vt:lpstr>
      <vt:lpstr>社員負担額（案）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商店街活性化企画</dc:title>
  <dc:creator>毎日太郎</dc:creator>
  <cp:lastModifiedBy>毎日太郎</cp:lastModifiedBy>
  <cp:revision>41</cp:revision>
  <dcterms:created xsi:type="dcterms:W3CDTF">2016-05-22T19:07:12Z</dcterms:created>
  <dcterms:modified xsi:type="dcterms:W3CDTF">2016-07-18T19:56:21Z</dcterms:modified>
</cp:coreProperties>
</file>