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>
              <a:buFont typeface="+mj-lt"/>
              <a:buAutoNum type="romanLcPeriod"/>
            </a:pPr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旅程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旅程</a:t>
            </a:r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LcPeriod"/>
            </a:pPr>
            <a:r>
              <a:rPr lang="ja-JP" altLang="en-US" sz="1600" dirty="0"/>
              <a:t>費用概算</a:t>
            </a:r>
          </a:p>
          <a:p>
            <a:pPr lvl="1">
              <a:buFont typeface="+mj-lt"/>
              <a:buAutoNum type="romanLcPeriod"/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1204</TotalTime>
  <Words>59</Words>
  <Application>Microsoft Office PowerPoint</Application>
  <PresentationFormat>ワイド画面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HGｺﾞｼｯｸM</vt:lpstr>
      <vt:lpstr>HG創英ﾌﾟﾚｾﾞﾝｽEB</vt:lpstr>
      <vt:lpstr>Calibri</vt:lpstr>
      <vt:lpstr>Century Gothic</vt:lpstr>
      <vt:lpstr>Palatino Linotype</vt:lpstr>
      <vt:lpstr>レトロスペクト</vt:lpstr>
      <vt:lpstr>社員旅行企画提案</vt:lpstr>
      <vt:lpstr>目次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35</cp:revision>
  <dcterms:created xsi:type="dcterms:W3CDTF">2016-05-22T19:07:12Z</dcterms:created>
  <dcterms:modified xsi:type="dcterms:W3CDTF">2016-07-18T19:42:49Z</dcterms:modified>
</cp:coreProperties>
</file>