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</a:p>
          <a:p>
            <a:pPr lvl="1">
              <a:buFont typeface="+mj-lt"/>
              <a:buAutoNum type="romanUcPeriod"/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食事がよかった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温泉施設が充実していた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544068" lvl="1" indent="-457200">
              <a:buFont typeface="+mj-ea"/>
              <a:buAutoNum type="circleNumDbPlain" startAt="3"/>
            </a:pPr>
            <a:r>
              <a:rPr lang="ja-JP" altLang="en-US" sz="2200" dirty="0"/>
              <a:t>長時間のバス移動が疲れた</a:t>
            </a:r>
            <a:br>
              <a:rPr lang="en-US" altLang="ja-JP" sz="2200" dirty="0"/>
            </a:br>
            <a:r>
              <a:rPr lang="ja-JP" altLang="en-US" sz="2200" dirty="0"/>
              <a:t>休憩も少なく帰りは渋滞に巻き込まれた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544068" lvl="1" indent="-457200">
              <a:buFont typeface="+mj-ea"/>
              <a:buAutoNum type="circleNumDbPlain" startAt="4"/>
            </a:pPr>
            <a:r>
              <a:rPr lang="ja-JP" altLang="en-US" sz="2200" dirty="0"/>
              <a:t>観光施設が屋内ばかりであった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 startAt="4"/>
            </a:pPr>
            <a:r>
              <a:rPr lang="ja-JP" altLang="en-US" sz="2200" dirty="0"/>
              <a:t>名所・旧跡等、地元ならではの観光がなかった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 startAt="4"/>
            </a:pPr>
            <a:r>
              <a:rPr lang="ja-JP" altLang="en-US" sz="2200" dirty="0"/>
              <a:t>土産物を買うところが少なかった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 startAt="4"/>
            </a:pPr>
            <a:r>
              <a:rPr lang="ja-JP" altLang="en-US" sz="2200" dirty="0"/>
              <a:t>夜の宴会が面白く盛り上がった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140128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1199</TotalTime>
  <Words>83</Words>
  <Application>Microsoft Office PowerPoint</Application>
  <PresentationFormat>ワイド画面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HGｺﾞｼｯｸM</vt:lpstr>
      <vt:lpstr>HG創英ﾌﾟﾚｾﾞﾝｽEB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27年度実施後のアンケート調査報告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33</cp:revision>
  <dcterms:created xsi:type="dcterms:W3CDTF">2016-05-22T19:07:12Z</dcterms:created>
  <dcterms:modified xsi:type="dcterms:W3CDTF">2016-07-18T19:37:00Z</dcterms:modified>
</cp:coreProperties>
</file>