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88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EB9D5-7E1A-4433-8B21-2237CC26FA2C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108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533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447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1pPr>
            <a:lvl2pPr marL="601218" indent="-400050">
              <a:buClr>
                <a:schemeClr val="accent2">
                  <a:lumMod val="50000"/>
                </a:schemeClr>
              </a:buClr>
              <a:buFont typeface="+mj-lt"/>
              <a:buAutoNum type="arabicPeriod"/>
              <a:defRPr/>
            </a:lvl2pPr>
            <a:lvl3pPr marL="784098" indent="-400050">
              <a:buClr>
                <a:schemeClr val="accent2">
                  <a:lumMod val="50000"/>
                </a:schemeClr>
              </a:buClr>
              <a:buFont typeface="+mj-ea"/>
              <a:buAutoNum type="circleNumDbPlain"/>
              <a:defRPr/>
            </a:lvl3pPr>
            <a:lvl4pPr marL="966978" indent="-4000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4pPr>
            <a:lvl5pPr marL="1149858" indent="-4000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426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55-62C0-407E-B706-C907B44B0BFC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726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68004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765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518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72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634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D0B8D63-E026-4E54-B301-C824E1BD14F3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50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3185-9573-406A-8068-0AB4F2335019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31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931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254034"/>
            <a:ext cx="10058400" cy="46150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C5516DA-9D86-4E1E-A623-C11F9F74EB59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097280" y="979714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73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36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spc="-300" dirty="0"/>
              <a:t>社員旅行企画提案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7407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目次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ja-JP" altLang="en-US" sz="1800" dirty="0"/>
              <a:t>企画の背景</a:t>
            </a:r>
            <a:endParaRPr lang="en-US" altLang="ja-JP" sz="1800" dirty="0"/>
          </a:p>
          <a:p>
            <a:pPr lvl="1">
              <a:buFont typeface="+mj-lt"/>
              <a:buAutoNum type="romanUcPeriod"/>
            </a:pPr>
            <a:r>
              <a:rPr lang="en-US" altLang="ja-JP" sz="1600" dirty="0"/>
              <a:t>27</a:t>
            </a:r>
            <a:r>
              <a:rPr lang="ja-JP" altLang="en-US" sz="1600" dirty="0"/>
              <a:t>年度実施後のアンケート調査結果報告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本年度のコンセプト</a:t>
            </a:r>
            <a:endParaRPr lang="en-US" altLang="ja-JP" sz="1600" dirty="0"/>
          </a:p>
          <a:p>
            <a:r>
              <a:rPr lang="en-US" altLang="ja-JP" sz="1800" dirty="0"/>
              <a:t>A</a:t>
            </a:r>
            <a:r>
              <a:rPr lang="ja-JP" altLang="en-US" sz="1800" dirty="0"/>
              <a:t>案（和倉温泉）</a:t>
            </a:r>
            <a:endParaRPr lang="en-US" altLang="ja-JP" sz="18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プランの特徴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旅程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宿泊施設の魅力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名所めぐりの紹介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費用概算</a:t>
            </a:r>
            <a:endParaRPr lang="en-US" altLang="ja-JP" sz="1600" dirty="0"/>
          </a:p>
          <a:p>
            <a:r>
              <a:rPr lang="ja-JP" altLang="en-US" sz="1800" dirty="0"/>
              <a:t>Ｂ案（伊勢神宮）</a:t>
            </a:r>
            <a:endParaRPr lang="en-US" altLang="ja-JP" sz="18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プランの特徴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旅程</a:t>
            </a:r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宿泊施設の魅力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名所めぐりの紹介</a:t>
            </a:r>
          </a:p>
          <a:p>
            <a:pPr lvl="1">
              <a:buFont typeface="+mj-lt"/>
              <a:buAutoNum type="romanUcPeriod"/>
            </a:pP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09539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altLang="ja-JP" sz="4400" dirty="0"/>
              <a:t>27</a:t>
            </a:r>
            <a:r>
              <a:rPr kumimoji="1" lang="ja-JP" altLang="en-US" sz="4400" dirty="0"/>
              <a:t>年度実施後のアンケート調査報告</a:t>
            </a:r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400" dirty="0"/>
              <a:t>宿泊施設</a:t>
            </a:r>
            <a:endParaRPr lang="en-US" altLang="ja-JP" sz="2400" dirty="0"/>
          </a:p>
          <a:p>
            <a:pPr marL="544068" lvl="1" indent="-457200">
              <a:buFont typeface="+mj-ea"/>
              <a:buAutoNum type="circleNumDbPlain"/>
            </a:pPr>
            <a:r>
              <a:rPr lang="ja-JP" altLang="en-US" sz="2200" dirty="0"/>
              <a:t>食事がよかった</a:t>
            </a:r>
            <a:endParaRPr lang="en-US" altLang="ja-JP" sz="2200" dirty="0"/>
          </a:p>
          <a:p>
            <a:pPr marL="544068" lvl="1" indent="-457200">
              <a:buFont typeface="+mj-ea"/>
              <a:buAutoNum type="circleNumDbPlain"/>
            </a:pPr>
            <a:r>
              <a:rPr lang="ja-JP" altLang="en-US" sz="2200" dirty="0"/>
              <a:t>温泉施設が充実していた</a:t>
            </a:r>
            <a:endParaRPr lang="en-US" altLang="ja-JP" sz="22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400" dirty="0"/>
              <a:t>移動手段</a:t>
            </a:r>
            <a:endParaRPr lang="en-US" altLang="ja-JP" sz="2400" dirty="0"/>
          </a:p>
          <a:p>
            <a:pPr marL="544068" lvl="1" indent="-457200">
              <a:buFont typeface="+mj-ea"/>
              <a:buAutoNum type="circleNumDbPlain"/>
            </a:pPr>
            <a:r>
              <a:rPr lang="ja-JP" altLang="en-US" sz="2200" dirty="0"/>
              <a:t>長時間のバス移動が疲れた</a:t>
            </a:r>
            <a:br>
              <a:rPr lang="en-US" altLang="ja-JP" sz="2200" dirty="0"/>
            </a:br>
            <a:r>
              <a:rPr lang="ja-JP" altLang="en-US" sz="2200" dirty="0"/>
              <a:t>休憩も少なく帰りは渋滞に巻き込まれた</a:t>
            </a:r>
            <a:endParaRPr lang="en-US" altLang="ja-JP" sz="22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kumimoji="1" lang="ja-JP" altLang="en-US" sz="2400" dirty="0"/>
              <a:t>観光・その他</a:t>
            </a:r>
            <a:endParaRPr kumimoji="1" lang="en-US" altLang="ja-JP" sz="2400" dirty="0"/>
          </a:p>
          <a:p>
            <a:pPr marL="544068" lvl="1" indent="-457200">
              <a:buFont typeface="+mj-ea"/>
              <a:buAutoNum type="circleNumDbPlain"/>
            </a:pPr>
            <a:r>
              <a:rPr lang="ja-JP" altLang="en-US" sz="2200" dirty="0"/>
              <a:t>観光施設が屋内ばかりであった</a:t>
            </a:r>
            <a:endParaRPr lang="en-US" altLang="ja-JP" sz="2200" dirty="0"/>
          </a:p>
          <a:p>
            <a:pPr marL="544068" lvl="1" indent="-457200">
              <a:buFont typeface="+mj-ea"/>
              <a:buAutoNum type="circleNumDbPlain"/>
            </a:pPr>
            <a:r>
              <a:rPr lang="ja-JP" altLang="en-US" sz="2200" dirty="0"/>
              <a:t>名所・旧跡等、地元ならではの観光がなかった</a:t>
            </a:r>
            <a:endParaRPr lang="en-US" altLang="ja-JP" sz="2200" dirty="0"/>
          </a:p>
          <a:p>
            <a:pPr marL="544068" lvl="1" indent="-457200">
              <a:buFont typeface="+mj-ea"/>
              <a:buAutoNum type="circleNumDbPlain"/>
            </a:pPr>
            <a:r>
              <a:rPr lang="ja-JP" altLang="en-US" sz="2200" dirty="0"/>
              <a:t>土産物を買うところが少なかった</a:t>
            </a:r>
            <a:endParaRPr lang="en-US" altLang="ja-JP" sz="2200" dirty="0"/>
          </a:p>
          <a:p>
            <a:pPr marL="544068" lvl="1" indent="-457200">
              <a:buFont typeface="+mj-ea"/>
              <a:buAutoNum type="circleNumDbPlain"/>
            </a:pPr>
            <a:r>
              <a:rPr lang="ja-JP" altLang="en-US" sz="2200" dirty="0"/>
              <a:t>夜の宴会が面白く盛り上がった</a:t>
            </a:r>
            <a:endParaRPr lang="en-US" altLang="ja-JP" sz="22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914012812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1199</TotalTime>
  <Words>83</Words>
  <Application>Microsoft Office PowerPoint</Application>
  <PresentationFormat>ワイド画面</PresentationFormat>
  <Paragraphs>29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HGｺﾞｼｯｸM</vt:lpstr>
      <vt:lpstr>HG創英ﾌﾟﾚｾﾞﾝｽEB</vt:lpstr>
      <vt:lpstr>Calibri</vt:lpstr>
      <vt:lpstr>Century Gothic</vt:lpstr>
      <vt:lpstr>Palatino Linotype</vt:lpstr>
      <vt:lpstr>Wingdings</vt:lpstr>
      <vt:lpstr>レトロスペクト</vt:lpstr>
      <vt:lpstr>社員旅行企画提案</vt:lpstr>
      <vt:lpstr>目次</vt:lpstr>
      <vt:lpstr>27年度実施後のアンケート調査報告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商店街活性化企画</dc:title>
  <dc:creator>毎日太郎</dc:creator>
  <cp:lastModifiedBy>毎日太郎</cp:lastModifiedBy>
  <cp:revision>34</cp:revision>
  <dcterms:created xsi:type="dcterms:W3CDTF">2016-05-22T19:07:12Z</dcterms:created>
  <dcterms:modified xsi:type="dcterms:W3CDTF">2016-07-18T19:37:47Z</dcterms:modified>
</cp:coreProperties>
</file>