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旅程</a:t>
            </a:r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>
              <a:buFont typeface="+mj-lt"/>
              <a:buAutoNum type="romanUcPeriod"/>
            </a:pPr>
            <a:r>
              <a:rPr lang="ja-JP" altLang="en-US" sz="1600" dirty="0"/>
              <a:t>名所めぐりの紹介</a:t>
            </a:r>
          </a:p>
          <a:p>
            <a:pPr lvl="1">
              <a:buFont typeface="+mj-lt"/>
              <a:buAutoNum type="romanUcPeriod"/>
            </a:pP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4400" dirty="0"/>
              <a:t>27</a:t>
            </a:r>
            <a:r>
              <a:rPr kumimoji="1" lang="ja-JP" altLang="en-US" sz="4400" dirty="0"/>
              <a:t>年度実施後のアンケート調査報告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宿泊施設</a:t>
            </a:r>
            <a:endParaRPr lang="en-US" altLang="ja-JP" sz="2400" dirty="0"/>
          </a:p>
          <a:p>
            <a:pPr marL="429768" lvl="1" indent="-342900">
              <a:buFont typeface="Arial" panose="020B0604020202020204" pitchFamily="34" charset="0"/>
              <a:buChar char="•"/>
            </a:pPr>
            <a:r>
              <a:rPr lang="ja-JP" altLang="en-US" sz="2200" dirty="0"/>
              <a:t>食事がよかった</a:t>
            </a:r>
            <a:endParaRPr lang="en-US" altLang="ja-JP" sz="2200" dirty="0"/>
          </a:p>
          <a:p>
            <a:pPr marL="429768" lvl="1" indent="-342900">
              <a:buFont typeface="Arial" panose="020B0604020202020204" pitchFamily="34" charset="0"/>
              <a:buChar char="•"/>
            </a:pPr>
            <a:r>
              <a:rPr lang="ja-JP" altLang="en-US" sz="2200" dirty="0"/>
              <a:t>温泉施設が充実していた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移動手段</a:t>
            </a:r>
            <a:endParaRPr lang="en-US" altLang="ja-JP" sz="2400" dirty="0"/>
          </a:p>
          <a:p>
            <a:pPr marL="429768" lvl="1" indent="-342900">
              <a:buFont typeface="Arial" panose="020B0604020202020204" pitchFamily="34" charset="0"/>
              <a:buChar char="•"/>
            </a:pPr>
            <a:r>
              <a:rPr lang="ja-JP" altLang="en-US" sz="2000" dirty="0"/>
              <a:t>長時間のバス移動が疲れた</a:t>
            </a:r>
            <a:br>
              <a:rPr lang="en-US" altLang="ja-JP" sz="2000" dirty="0"/>
            </a:br>
            <a:r>
              <a:rPr lang="ja-JP" altLang="en-US" sz="2000" dirty="0"/>
              <a:t>休憩も少なく帰りは渋滞に巻き込まれた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ja-JP" altLang="en-US" sz="2400" dirty="0"/>
              <a:t>観光・その他</a:t>
            </a:r>
            <a:endParaRPr kumimoji="1" lang="en-US" altLang="ja-JP" sz="2400" dirty="0"/>
          </a:p>
          <a:p>
            <a:pPr marL="429768" lvl="1" indent="-342900">
              <a:buFont typeface="Arial" panose="020B0604020202020204" pitchFamily="34" charset="0"/>
              <a:buChar char="•"/>
            </a:pPr>
            <a:r>
              <a:rPr lang="ja-JP" altLang="en-US" sz="2000" dirty="0"/>
              <a:t>観光施設が屋内ばかりであった</a:t>
            </a:r>
            <a:br>
              <a:rPr lang="en-US" altLang="ja-JP" sz="2000" dirty="0"/>
            </a:br>
            <a:r>
              <a:rPr lang="ja-JP" altLang="en-US" sz="2000" dirty="0"/>
              <a:t>名所・旧跡等、地元ならではの観光がなかった</a:t>
            </a:r>
            <a:endParaRPr lang="en-US" altLang="ja-JP" sz="2000" dirty="0"/>
          </a:p>
          <a:p>
            <a:pPr marL="429768" lvl="1" indent="-342900">
              <a:buFont typeface="Arial" panose="020B0604020202020204" pitchFamily="34" charset="0"/>
              <a:buChar char="•"/>
            </a:pPr>
            <a:r>
              <a:rPr lang="ja-JP" altLang="en-US" sz="2000" dirty="0"/>
              <a:t>土産物を買うところが少なかった</a:t>
            </a:r>
            <a:endParaRPr lang="en-US" altLang="ja-JP" sz="2000" dirty="0"/>
          </a:p>
          <a:p>
            <a:pPr marL="429768" lvl="1" indent="-342900">
              <a:buFont typeface="Arial" panose="020B0604020202020204" pitchFamily="34" charset="0"/>
              <a:buChar char="•"/>
            </a:pPr>
            <a:r>
              <a:rPr lang="ja-JP" altLang="en-US" sz="2000" dirty="0"/>
              <a:t>夜の宴会が面白く盛り上がった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1401281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1195</TotalTime>
  <Words>83</Words>
  <Application>Microsoft Office PowerPoint</Application>
  <PresentationFormat>ワイド画面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HGｺﾞｼｯｸM</vt:lpstr>
      <vt:lpstr>HG創英ﾌﾟﾚｾﾞﾝｽEB</vt:lpstr>
      <vt:lpstr>Arial</vt:lpstr>
      <vt:lpstr>Calibri</vt:lpstr>
      <vt:lpstr>Century Gothic</vt:lpstr>
      <vt:lpstr>Palatino Linotype</vt:lpstr>
      <vt:lpstr>Wingdings</vt:lpstr>
      <vt:lpstr>レトロスペクト</vt:lpstr>
      <vt:lpstr>社員旅行企画提案</vt:lpstr>
      <vt:lpstr>目次</vt:lpstr>
      <vt:lpstr>27年度実施後のアンケート調査報告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31</cp:revision>
  <dcterms:created xsi:type="dcterms:W3CDTF">2016-05-22T19:07:12Z</dcterms:created>
  <dcterms:modified xsi:type="dcterms:W3CDTF">2016-07-18T19:31:42Z</dcterms:modified>
</cp:coreProperties>
</file>