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B9D5-7E1A-4433-8B21-2237CC26FA2C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10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53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4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1pPr>
            <a:lvl2pPr marL="601218" indent="-400050">
              <a:buClr>
                <a:schemeClr val="accent2">
                  <a:lumMod val="50000"/>
                </a:schemeClr>
              </a:buClr>
              <a:buFont typeface="+mj-lt"/>
              <a:buAutoNum type="arabicPeriod"/>
              <a:defRPr/>
            </a:lvl2pPr>
            <a:lvl3pPr marL="784098" indent="-400050">
              <a:buClr>
                <a:schemeClr val="accent2">
                  <a:lumMod val="50000"/>
                </a:schemeClr>
              </a:buClr>
              <a:buFont typeface="+mj-ea"/>
              <a:buAutoNum type="circleNumDbPlain"/>
              <a:defRPr/>
            </a:lvl3pPr>
            <a:lvl4pPr marL="96697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4pPr>
            <a:lvl5pPr marL="114985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2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72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800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6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1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3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D0B8D63-E026-4E54-B301-C824E1BD14F3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0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31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54034"/>
            <a:ext cx="10058400" cy="46150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5516DA-9D86-4E1E-A623-C11F9F74EB59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97280" y="97971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7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1800" dirty="0"/>
              <a:t>企画の背景</a:t>
            </a:r>
            <a:endParaRPr lang="en-US" altLang="ja-JP" sz="1800" dirty="0"/>
          </a:p>
          <a:p>
            <a:pPr lvl="1"/>
            <a:r>
              <a:rPr lang="en-US" altLang="ja-JP" sz="1600" dirty="0"/>
              <a:t>27</a:t>
            </a:r>
            <a:r>
              <a:rPr lang="ja-JP" altLang="en-US" sz="1600" dirty="0"/>
              <a:t>年度実施後のアンケート調査結果報告</a:t>
            </a:r>
            <a:endParaRPr lang="en-US" altLang="ja-JP" sz="1600" dirty="0"/>
          </a:p>
          <a:p>
            <a:pPr lvl="1"/>
            <a:r>
              <a:rPr lang="ja-JP" altLang="en-US" sz="1600" dirty="0"/>
              <a:t>本年度のコンセプト</a:t>
            </a:r>
            <a:endParaRPr lang="en-US" altLang="ja-JP" sz="1600" dirty="0"/>
          </a:p>
          <a:p>
            <a:r>
              <a:rPr lang="en-US" altLang="ja-JP" sz="1800" dirty="0"/>
              <a:t>A</a:t>
            </a:r>
            <a:r>
              <a:rPr lang="ja-JP" altLang="en-US" sz="1800" dirty="0"/>
              <a:t>案（和倉温泉）</a:t>
            </a:r>
            <a:endParaRPr lang="en-US" altLang="ja-JP" sz="1800" dirty="0"/>
          </a:p>
          <a:p>
            <a:pPr lvl="1"/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/>
            <a:r>
              <a:rPr lang="ja-JP" altLang="en-US" sz="1600" dirty="0"/>
              <a:t>旅程</a:t>
            </a:r>
            <a:endParaRPr lang="en-US" altLang="ja-JP" sz="1600" dirty="0"/>
          </a:p>
          <a:p>
            <a:pPr lvl="1"/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/>
            <a:r>
              <a:rPr lang="ja-JP" altLang="en-US" sz="1600" dirty="0"/>
              <a:t>名所めぐりの紹介</a:t>
            </a:r>
            <a:endParaRPr lang="en-US" altLang="ja-JP" sz="1600" dirty="0"/>
          </a:p>
          <a:p>
            <a:pPr lvl="1"/>
            <a:r>
              <a:rPr lang="ja-JP" altLang="en-US" sz="1600" dirty="0"/>
              <a:t>費用概算</a:t>
            </a:r>
            <a:endParaRPr lang="en-US" altLang="ja-JP" sz="1600" dirty="0"/>
          </a:p>
          <a:p>
            <a:r>
              <a:rPr lang="ja-JP" altLang="en-US" sz="1800" dirty="0"/>
              <a:t>Ｂ案（伊勢神宮）</a:t>
            </a:r>
            <a:endParaRPr lang="en-US" altLang="ja-JP" sz="1800" dirty="0"/>
          </a:p>
          <a:p>
            <a:pPr lvl="1"/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/>
            <a:r>
              <a:rPr lang="ja-JP" altLang="en-US" sz="1600" dirty="0"/>
              <a:t>旅程</a:t>
            </a:r>
          </a:p>
          <a:p>
            <a:pPr lvl="1"/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/>
            <a:r>
              <a:rPr lang="ja-JP" altLang="en-US" sz="1600" dirty="0"/>
              <a:t>名所めぐりの紹介</a:t>
            </a:r>
          </a:p>
          <a:p>
            <a:pPr lvl="1"/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4400" dirty="0"/>
              <a:t>27</a:t>
            </a:r>
            <a:r>
              <a:rPr kumimoji="1" lang="ja-JP" altLang="en-US" sz="4400" dirty="0"/>
              <a:t>年度実施後のアンケート調査報告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宿泊施設</a:t>
            </a:r>
            <a:endParaRPr lang="en-US" altLang="ja-JP" sz="2400" dirty="0"/>
          </a:p>
          <a:p>
            <a:pPr marL="429768" lvl="1" indent="-342900">
              <a:buFont typeface="Wingdings" panose="05000000000000000000" pitchFamily="2" charset="2"/>
              <a:buChar char="n"/>
            </a:pPr>
            <a:r>
              <a:rPr lang="ja-JP" altLang="en-US" sz="2200" dirty="0"/>
              <a:t>食事がよかった</a:t>
            </a:r>
            <a:endParaRPr lang="en-US" altLang="ja-JP" sz="2200" dirty="0"/>
          </a:p>
          <a:p>
            <a:pPr marL="429768" lvl="1" indent="-342900">
              <a:buFont typeface="Wingdings" panose="05000000000000000000" pitchFamily="2" charset="2"/>
              <a:buChar char="n"/>
            </a:pPr>
            <a:r>
              <a:rPr lang="ja-JP" altLang="en-US" sz="2200" dirty="0"/>
              <a:t>温泉施設が充実していた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移動手段</a:t>
            </a:r>
            <a:endParaRPr lang="en-US" altLang="ja-JP" sz="2400" dirty="0"/>
          </a:p>
          <a:p>
            <a:pPr marL="429768" lvl="1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長時間のバス移動が疲れた</a:t>
            </a:r>
            <a:br>
              <a:rPr lang="en-US" altLang="ja-JP" sz="2000" dirty="0"/>
            </a:br>
            <a:r>
              <a:rPr lang="ja-JP" altLang="en-US" sz="2000" dirty="0"/>
              <a:t>休憩も少なく帰りは渋滞に巻き込まれた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kumimoji="1" lang="ja-JP" altLang="en-US" sz="2400" dirty="0"/>
              <a:t>観光・その他</a:t>
            </a:r>
            <a:endParaRPr kumimoji="1" lang="en-US" altLang="ja-JP" sz="2400" dirty="0"/>
          </a:p>
          <a:p>
            <a:pPr marL="429768" lvl="1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観光施設が屋内ばかりであった</a:t>
            </a:r>
            <a:br>
              <a:rPr lang="en-US" altLang="ja-JP" sz="2000" dirty="0"/>
            </a:br>
            <a:r>
              <a:rPr lang="ja-JP" altLang="en-US" sz="2000" dirty="0"/>
              <a:t>名所・旧跡等、地元ならではの観光がなかった</a:t>
            </a:r>
            <a:endParaRPr lang="en-US" altLang="ja-JP" sz="2000" dirty="0"/>
          </a:p>
          <a:p>
            <a:pPr marL="429768" lvl="1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土産物を買うところが少なかった</a:t>
            </a:r>
            <a:endParaRPr lang="en-US" altLang="ja-JP" sz="2000" dirty="0"/>
          </a:p>
          <a:p>
            <a:pPr marL="429768" lvl="1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夜の宴会が面白く盛り上がった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1401281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1192</TotalTime>
  <Words>83</Words>
  <Application>Microsoft Office PowerPoint</Application>
  <PresentationFormat>ワイド画面</PresentationFormat>
  <Paragraphs>28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HGｺﾞｼｯｸM</vt:lpstr>
      <vt:lpstr>HG創英ﾌﾟﾚｾﾞﾝｽEB</vt:lpstr>
      <vt:lpstr>Calibri</vt:lpstr>
      <vt:lpstr>Century Gothic</vt:lpstr>
      <vt:lpstr>Palatino Linotype</vt:lpstr>
      <vt:lpstr>Wingdings</vt:lpstr>
      <vt:lpstr>レトロスペクト</vt:lpstr>
      <vt:lpstr>社員旅行企画提案</vt:lpstr>
      <vt:lpstr>目次</vt:lpstr>
      <vt:lpstr>27年度実施後のアンケート調査報告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30</cp:revision>
  <dcterms:created xsi:type="dcterms:W3CDTF">2016-05-22T19:07:12Z</dcterms:created>
  <dcterms:modified xsi:type="dcterms:W3CDTF">2016-07-18T19:28:56Z</dcterms:modified>
</cp:coreProperties>
</file>