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8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B9D5-7E1A-4433-8B21-2237CC26FA2C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108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53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447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1pPr>
            <a:lvl2pPr marL="601218" indent="-400050">
              <a:buClr>
                <a:schemeClr val="accent2">
                  <a:lumMod val="50000"/>
                </a:schemeClr>
              </a:buClr>
              <a:buFont typeface="+mj-lt"/>
              <a:buAutoNum type="arabicPeriod"/>
              <a:defRPr/>
            </a:lvl2pPr>
            <a:lvl3pPr marL="784098" indent="-400050">
              <a:buClr>
                <a:schemeClr val="accent2">
                  <a:lumMod val="50000"/>
                </a:schemeClr>
              </a:buClr>
              <a:buFont typeface="+mj-ea"/>
              <a:buAutoNum type="circleNumDbPlain"/>
              <a:defRPr/>
            </a:lvl3pPr>
            <a:lvl4pPr marL="96697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4pPr>
            <a:lvl5pPr marL="114985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42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726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68004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765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51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7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63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D0B8D63-E026-4E54-B301-C824E1BD14F3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50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931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254034"/>
            <a:ext cx="10058400" cy="46150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C5516DA-9D86-4E1E-A623-C11F9F74EB59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097280" y="979714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7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3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目次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ja-JP" altLang="en-US" sz="1800" dirty="0"/>
              <a:t>企画の背景</a:t>
            </a:r>
            <a:endParaRPr lang="en-US" altLang="ja-JP" sz="1800" dirty="0"/>
          </a:p>
          <a:p>
            <a:pPr lvl="1"/>
            <a:r>
              <a:rPr lang="en-US" altLang="ja-JP" sz="1600" dirty="0"/>
              <a:t>27</a:t>
            </a:r>
            <a:r>
              <a:rPr lang="ja-JP" altLang="en-US" sz="1600" dirty="0"/>
              <a:t>年度実施後のアンケート調査結果報告</a:t>
            </a:r>
            <a:endParaRPr lang="en-US" altLang="ja-JP" sz="1600" dirty="0"/>
          </a:p>
          <a:p>
            <a:pPr lvl="1"/>
            <a:r>
              <a:rPr lang="ja-JP" altLang="en-US" sz="1600" dirty="0"/>
              <a:t>本年度のコンセプト</a:t>
            </a:r>
            <a:endParaRPr lang="en-US" altLang="ja-JP" sz="1600" dirty="0"/>
          </a:p>
          <a:p>
            <a:r>
              <a:rPr lang="en-US" altLang="ja-JP" sz="1800" dirty="0"/>
              <a:t>A</a:t>
            </a:r>
            <a:r>
              <a:rPr lang="ja-JP" altLang="en-US" sz="1800" dirty="0"/>
              <a:t>案（和倉温泉）</a:t>
            </a:r>
            <a:endParaRPr lang="en-US" altLang="ja-JP" sz="1800" dirty="0"/>
          </a:p>
          <a:p>
            <a:pPr lvl="1"/>
            <a:r>
              <a:rPr lang="ja-JP" altLang="en-US" sz="1600" dirty="0"/>
              <a:t>プランの特徴</a:t>
            </a:r>
            <a:endParaRPr lang="en-US" altLang="ja-JP" sz="1600" dirty="0"/>
          </a:p>
          <a:p>
            <a:pPr lvl="1"/>
            <a:r>
              <a:rPr lang="ja-JP" altLang="en-US" sz="1600" dirty="0"/>
              <a:t>旅程</a:t>
            </a:r>
            <a:endParaRPr lang="en-US" altLang="ja-JP" sz="1600" dirty="0"/>
          </a:p>
          <a:p>
            <a:pPr lvl="1"/>
            <a:r>
              <a:rPr lang="ja-JP" altLang="en-US" sz="1600" dirty="0"/>
              <a:t>宿泊施設の魅力</a:t>
            </a:r>
            <a:endParaRPr lang="en-US" altLang="ja-JP" sz="1600" dirty="0"/>
          </a:p>
          <a:p>
            <a:pPr lvl="1"/>
            <a:r>
              <a:rPr lang="ja-JP" altLang="en-US" sz="1600" dirty="0"/>
              <a:t>名所めぐりの紹介</a:t>
            </a:r>
            <a:endParaRPr lang="en-US" altLang="ja-JP" sz="1600" dirty="0"/>
          </a:p>
          <a:p>
            <a:pPr lvl="1"/>
            <a:r>
              <a:rPr lang="ja-JP" altLang="en-US" sz="1600" dirty="0"/>
              <a:t>費用概算</a:t>
            </a:r>
            <a:endParaRPr lang="en-US" altLang="ja-JP" sz="1600" dirty="0"/>
          </a:p>
          <a:p>
            <a:r>
              <a:rPr lang="ja-JP" altLang="en-US" sz="1800" dirty="0"/>
              <a:t>Ｂ案（伊勢神宮）</a:t>
            </a:r>
            <a:endParaRPr lang="en-US" altLang="ja-JP" sz="1800" dirty="0"/>
          </a:p>
          <a:p>
            <a:pPr lvl="1"/>
            <a:r>
              <a:rPr lang="ja-JP" altLang="en-US" sz="1600" dirty="0"/>
              <a:t>プランの特徴</a:t>
            </a:r>
            <a:endParaRPr lang="en-US" altLang="ja-JP" sz="1600" dirty="0"/>
          </a:p>
          <a:p>
            <a:pPr lvl="1"/>
            <a:r>
              <a:rPr lang="ja-JP" altLang="en-US" sz="1600" dirty="0"/>
              <a:t>旅程</a:t>
            </a:r>
          </a:p>
          <a:p>
            <a:pPr lvl="1"/>
            <a:r>
              <a:rPr lang="ja-JP" altLang="en-US" sz="1600" dirty="0"/>
              <a:t>宿泊施設の魅力</a:t>
            </a:r>
            <a:endParaRPr lang="en-US" altLang="ja-JP" sz="1600" dirty="0"/>
          </a:p>
          <a:p>
            <a:pPr lvl="1"/>
            <a:r>
              <a:rPr lang="ja-JP" altLang="en-US" sz="1600" dirty="0"/>
              <a:t>名所めぐりの紹介</a:t>
            </a:r>
          </a:p>
          <a:p>
            <a:pPr lvl="1"/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09539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4400" dirty="0"/>
              <a:t>27</a:t>
            </a:r>
            <a:r>
              <a:rPr kumimoji="1" lang="ja-JP" altLang="en-US" sz="4400" dirty="0"/>
              <a:t>年度実施後のアンケート調査報告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400" dirty="0"/>
              <a:t>宿泊施設</a:t>
            </a: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400" dirty="0"/>
              <a:t>食事がよかった</a:t>
            </a: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400" dirty="0"/>
              <a:t>温泉施設が充実していた</a:t>
            </a: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400" dirty="0"/>
              <a:t>移動手段</a:t>
            </a: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200" dirty="0"/>
              <a:t>長時間のバス移動が疲れた</a:t>
            </a:r>
            <a:br>
              <a:rPr lang="en-US" altLang="ja-JP" sz="2200" dirty="0"/>
            </a:br>
            <a:r>
              <a:rPr lang="ja-JP" altLang="en-US" sz="2200" dirty="0"/>
              <a:t>休憩も少なく帰りは渋滞に巻き込まれた</a:t>
            </a:r>
            <a:endParaRPr lang="en-US" altLang="ja-JP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kumimoji="1" lang="ja-JP" altLang="en-US" sz="2400" dirty="0"/>
              <a:t>観光・その他</a:t>
            </a: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200" dirty="0"/>
              <a:t>観光施設が屋内ばかりであった</a:t>
            </a:r>
            <a:br>
              <a:rPr lang="en-US" altLang="ja-JP" sz="2200" dirty="0"/>
            </a:br>
            <a:r>
              <a:rPr lang="ja-JP" altLang="en-US" sz="2200" dirty="0"/>
              <a:t>名所・旧跡等、地元ならではの観光がなかった</a:t>
            </a:r>
            <a:endParaRPr lang="en-US" altLang="ja-JP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200" dirty="0"/>
              <a:t>土産物を買うところが少なかった</a:t>
            </a:r>
            <a:endParaRPr lang="en-US" altLang="ja-JP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200" dirty="0"/>
              <a:t>夜の宴会が面白く盛り上がった</a:t>
            </a:r>
            <a:endParaRPr lang="en-US" altLang="ja-JP" sz="22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1401281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1191</TotalTime>
  <Words>83</Words>
  <Application>Microsoft Office PowerPoint</Application>
  <PresentationFormat>ワイド画面</PresentationFormat>
  <Paragraphs>28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HGｺﾞｼｯｸM</vt:lpstr>
      <vt:lpstr>HG創英ﾌﾟﾚｾﾞﾝｽEB</vt:lpstr>
      <vt:lpstr>Calibri</vt:lpstr>
      <vt:lpstr>Century Gothic</vt:lpstr>
      <vt:lpstr>Palatino Linotype</vt:lpstr>
      <vt:lpstr>Wingdings</vt:lpstr>
      <vt:lpstr>レトロスペクト</vt:lpstr>
      <vt:lpstr>社員旅行企画提案</vt:lpstr>
      <vt:lpstr>目次</vt:lpstr>
      <vt:lpstr>27年度実施後のアンケート調査報告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29</cp:revision>
  <dcterms:created xsi:type="dcterms:W3CDTF">2016-05-22T19:07:12Z</dcterms:created>
  <dcterms:modified xsi:type="dcterms:W3CDTF">2016-07-18T19:27:38Z</dcterms:modified>
</cp:coreProperties>
</file>