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B9D5-7E1A-4433-8B21-2237CC26FA2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10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3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4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1pPr>
            <a:lvl2pPr marL="601218" indent="-400050">
              <a:buClr>
                <a:schemeClr val="accent2">
                  <a:lumMod val="50000"/>
                </a:schemeClr>
              </a:buClr>
              <a:buFont typeface="+mj-lt"/>
              <a:buAutoNum type="arabicPeriod"/>
              <a:defRPr/>
            </a:lvl2pPr>
            <a:lvl3pPr marL="784098" indent="-400050">
              <a:buClr>
                <a:schemeClr val="accent2">
                  <a:lumMod val="50000"/>
                </a:schemeClr>
              </a:buClr>
              <a:buFont typeface="+mj-ea"/>
              <a:buAutoNum type="circleNumDbPlain"/>
              <a:defRPr/>
            </a:lvl3pPr>
            <a:lvl4pPr marL="96697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4pPr>
            <a:lvl5pPr marL="1149858" indent="-400050">
              <a:buClr>
                <a:schemeClr val="accent2">
                  <a:lumMod val="50000"/>
                </a:schemeClr>
              </a:buClr>
              <a:buFont typeface="+mj-lt"/>
              <a:buAutoNum type="romanUcPeriod"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800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6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3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0B8D63-E026-4E54-B301-C824E1BD14F3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0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54034"/>
            <a:ext cx="10058400" cy="461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7/18/2016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97280" y="97971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企画の背景</a:t>
            </a:r>
            <a:endParaRPr lang="en-US" altLang="ja-JP" dirty="0"/>
          </a:p>
          <a:p>
            <a:pPr lvl="1"/>
            <a:r>
              <a:rPr lang="en-US" altLang="ja-JP" dirty="0"/>
              <a:t>27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lvl="1"/>
            <a:r>
              <a:rPr lang="ja-JP" altLang="en-US" dirty="0"/>
              <a:t>本年度のコンセプト</a:t>
            </a:r>
            <a:endParaRPr lang="en-US" altLang="ja-JP" dirty="0"/>
          </a:p>
          <a:p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lvl="1"/>
            <a:r>
              <a:rPr lang="ja-JP" altLang="en-US" dirty="0"/>
              <a:t>プランの特徴</a:t>
            </a:r>
            <a:endParaRPr lang="en-US" altLang="ja-JP" dirty="0"/>
          </a:p>
          <a:p>
            <a:pPr lvl="1"/>
            <a:r>
              <a:rPr lang="ja-JP" altLang="en-US" dirty="0"/>
              <a:t>旅程</a:t>
            </a:r>
            <a:endParaRPr lang="en-US" altLang="ja-JP" dirty="0"/>
          </a:p>
          <a:p>
            <a:pPr lvl="1"/>
            <a:r>
              <a:rPr lang="ja-JP" altLang="en-US" dirty="0"/>
              <a:t>宿泊施設の魅力</a:t>
            </a:r>
            <a:endParaRPr lang="en-US" altLang="ja-JP" dirty="0"/>
          </a:p>
          <a:p>
            <a:pPr lvl="1"/>
            <a:r>
              <a:rPr lang="ja-JP" altLang="en-US" dirty="0"/>
              <a:t>名所めぐりの紹介</a:t>
            </a:r>
            <a:endParaRPr lang="en-US" altLang="ja-JP" dirty="0"/>
          </a:p>
          <a:p>
            <a:pPr lvl="1"/>
            <a:r>
              <a:rPr lang="ja-JP" altLang="en-US" dirty="0"/>
              <a:t>費用概算</a:t>
            </a:r>
            <a:endParaRPr lang="en-US" altLang="ja-JP" dirty="0"/>
          </a:p>
          <a:p>
            <a:r>
              <a:rPr lang="ja-JP" altLang="en-US" dirty="0"/>
              <a:t>Ｂ案（伊勢神宮）</a:t>
            </a:r>
            <a:endParaRPr lang="en-US" altLang="ja-JP" dirty="0"/>
          </a:p>
          <a:p>
            <a:pPr lvl="1"/>
            <a:r>
              <a:rPr lang="ja-JP" altLang="en-US" dirty="0"/>
              <a:t>プランの特徴</a:t>
            </a:r>
            <a:endParaRPr lang="en-US" altLang="ja-JP" dirty="0"/>
          </a:p>
          <a:p>
            <a:pPr lvl="1"/>
            <a:r>
              <a:rPr lang="ja-JP" altLang="en-US" dirty="0"/>
              <a:t>旅程</a:t>
            </a:r>
          </a:p>
          <a:p>
            <a:pPr lvl="1"/>
            <a:r>
              <a:rPr lang="ja-JP" altLang="en-US" dirty="0"/>
              <a:t>宿泊施設の魅力</a:t>
            </a:r>
            <a:endParaRPr lang="en-US" altLang="ja-JP" dirty="0"/>
          </a:p>
          <a:p>
            <a:pPr lvl="1"/>
            <a:r>
              <a:rPr lang="ja-JP" altLang="en-US" dirty="0"/>
              <a:t>名所めぐりの紹介</a:t>
            </a:r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484</TotalTime>
  <Words>57</Words>
  <Application>Microsoft Office PowerPoint</Application>
  <PresentationFormat>ワイド画面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HGｺﾞｼｯｸM</vt:lpstr>
      <vt:lpstr>HG創英ﾌﾟﾚｾﾞﾝｽEB</vt:lpstr>
      <vt:lpstr>Calibri</vt:lpstr>
      <vt:lpstr>Century Gothic</vt:lpstr>
      <vt:lpstr>Palatino Linotype</vt:lpstr>
      <vt:lpstr>レトロスペクト</vt:lpstr>
      <vt:lpstr>社員旅行企画提案</vt:lpstr>
      <vt:lpstr>目次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28</cp:revision>
  <dcterms:created xsi:type="dcterms:W3CDTF">2016-05-22T19:07:12Z</dcterms:created>
  <dcterms:modified xsi:type="dcterms:W3CDTF">2016-07-18T07:41:11Z</dcterms:modified>
</cp:coreProperties>
</file>