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7100"/>
    <a:srgbClr val="FF66CC"/>
    <a:srgbClr val="E6D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072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98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20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63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077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25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34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73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96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00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3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9" y="131341"/>
            <a:ext cx="9720072" cy="911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1237673"/>
            <a:ext cx="9720073" cy="507168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406991E-2D25-439D-866F-0F7C3CA68DC0}" type="datetimeFigureOut">
              <a:rPr kumimoji="1" lang="ja-JP" altLang="en-US" smtClean="0"/>
              <a:t>2016/7/19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CA9C468-E466-4C62-82F3-DBB40E4622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12801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27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91710" y="112416"/>
            <a:ext cx="9720072" cy="911075"/>
          </a:xfrm>
        </p:spPr>
        <p:txBody>
          <a:bodyPr>
            <a:normAutofit/>
          </a:bodyPr>
          <a:lstStyle/>
          <a:p>
            <a:r>
              <a:rPr kumimoji="1" lang="ja-JP" altLang="en-US" sz="4000" dirty="0">
                <a:solidFill>
                  <a:srgbClr val="7030A0"/>
                </a:solidFill>
              </a:rPr>
              <a:t>プレゼン本番までのプロセス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4157974" y="1232034"/>
            <a:ext cx="3808988" cy="5313143"/>
          </a:xfrm>
          <a:prstGeom prst="roundRect">
            <a:avLst>
              <a:gd name="adj" fmla="val 639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FFFFFF"/>
                </a:solidFill>
              </a:rPr>
              <a:t>資料の作成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247635" y="1232034"/>
            <a:ext cx="3711322" cy="5313143"/>
          </a:xfrm>
          <a:prstGeom prst="roundRect">
            <a:avLst>
              <a:gd name="adj" fmla="val 677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FFFFFF"/>
                </a:solidFill>
              </a:rPr>
              <a:t>企画・設計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8168366" y="1232034"/>
            <a:ext cx="3808989" cy="5313143"/>
          </a:xfrm>
          <a:prstGeom prst="roundRect">
            <a:avLst>
              <a:gd name="adj" fmla="val 8048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FFFFFF"/>
                </a:solidFill>
              </a:rPr>
              <a:t>プレゼンの実施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84491" y="1869652"/>
            <a:ext cx="3418360" cy="6892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36000" bIns="36000" anchor="ctr" anchorCtr="0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rgbClr val="C00000"/>
                </a:solidFill>
              </a:rPr>
              <a:t>構想を明確に立てる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362875" y="1869652"/>
            <a:ext cx="3379935" cy="6952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36000" rIns="0" bIns="3600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solidFill>
                  <a:srgbClr val="C00000"/>
                </a:solidFill>
              </a:rPr>
              <a:t>論理的に分かりやすく作成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310087" y="1846143"/>
            <a:ext cx="3484140" cy="6892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36000" rIns="0" bIns="3600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solidFill>
                  <a:srgbClr val="C00000"/>
                </a:solidFill>
              </a:rPr>
              <a:t>相手の立場に立って実施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06331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ja-JP" kern="100" dirty="0">
                <a:solidFill>
                  <a:srgbClr val="000000"/>
                </a:solidFill>
                <a:effectLst/>
                <a:ea typeface="ＭＳ ゴシック"/>
                <a:cs typeface="Times New Roman"/>
              </a:rPr>
              <a:t>テーマを</a:t>
            </a:r>
            <a:endParaRPr lang="ja-JP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693544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880757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402139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589352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776565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8455283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9642496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0829706" y="2773490"/>
            <a:ext cx="862890" cy="35576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ja-JP" kern="100" dirty="0">
              <a:solidFill>
                <a:srgbClr val="000000"/>
              </a:solidFill>
              <a:ea typeface="ＭＳ 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904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1249</TotalTime>
  <Words>31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ゴシック</vt:lpstr>
      <vt:lpstr>ＭＳ 明朝</vt:lpstr>
      <vt:lpstr>メイリオ</vt:lpstr>
      <vt:lpstr>Times New Roman</vt:lpstr>
      <vt:lpstr>Tw Cen MT</vt:lpstr>
      <vt:lpstr>Tw Cen MT Condensed</vt:lpstr>
      <vt:lpstr>Wingdings 3</vt:lpstr>
      <vt:lpstr>インテグラル</vt:lpstr>
      <vt:lpstr>プレゼン本番までのプロセス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Earth Foods</dc:title>
  <dc:creator>miki nono</dc:creator>
  <cp:lastModifiedBy>毎日太郎</cp:lastModifiedBy>
  <cp:revision>31</cp:revision>
  <dcterms:created xsi:type="dcterms:W3CDTF">2015-04-29T18:51:40Z</dcterms:created>
  <dcterms:modified xsi:type="dcterms:W3CDTF">2016-07-18T19:22:49Z</dcterms:modified>
</cp:coreProperties>
</file>