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95401" y="1181294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582003"/>
            <a:ext cx="9601196" cy="594454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384663"/>
            <a:ext cx="9601196" cy="449120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477695" y="1188424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3797" y="584926"/>
            <a:ext cx="9601196" cy="594454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1476103"/>
            <a:ext cx="4718304" cy="4394345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1476103"/>
            <a:ext cx="4718304" cy="4394345"/>
          </a:xfrm>
        </p:spPr>
        <p:txBody>
          <a:bodyPr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59445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1789611"/>
            <a:ext cx="9601196" cy="40862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pc="-300" dirty="0"/>
              <a:t>渡辺邸リフォーム提案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プラス・リビング株式会社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726940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dirty="0"/>
              <a:t>ご要望まとめ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/>
              <a:t>リフォーム個所</a:t>
            </a:r>
            <a:endParaRPr lang="en-US" altLang="ja-JP" dirty="0"/>
          </a:p>
          <a:p>
            <a:pPr lvl="1"/>
            <a:r>
              <a:rPr lang="ja-JP" altLang="en-US" dirty="0"/>
              <a:t>１階部分（キッチン、リビング、ダイニング、トイレ、洗面所、バス）</a:t>
            </a:r>
            <a:endParaRPr lang="en-US" altLang="ja-JP" dirty="0"/>
          </a:p>
          <a:p>
            <a:pPr lvl="1"/>
            <a:r>
              <a:rPr lang="ja-JP" altLang="en-US" dirty="0"/>
              <a:t>２階部分（壁紙、トイレ、クローゼット）</a:t>
            </a:r>
            <a:endParaRPr lang="en-US" altLang="ja-JP" dirty="0"/>
          </a:p>
          <a:p>
            <a:r>
              <a:rPr lang="ja-JP" altLang="en-US" dirty="0"/>
              <a:t>ご希望イメージ</a:t>
            </a:r>
            <a:endParaRPr kumimoji="1" lang="en-US" altLang="ja-JP" dirty="0"/>
          </a:p>
          <a:p>
            <a:pPr lvl="1"/>
            <a:r>
              <a:rPr lang="ja-JP" altLang="en-US" dirty="0"/>
              <a:t>シンプルモダン</a:t>
            </a:r>
            <a:endParaRPr lang="en-US" altLang="ja-JP" dirty="0"/>
          </a:p>
          <a:p>
            <a:pPr lvl="1"/>
            <a:r>
              <a:rPr lang="ja-JP" altLang="en-US" dirty="0"/>
              <a:t>掃除しやすい素材選び</a:t>
            </a:r>
            <a:endParaRPr lang="en-US" altLang="ja-JP" dirty="0"/>
          </a:p>
          <a:p>
            <a:pPr lvl="1"/>
            <a:r>
              <a:rPr lang="ja-JP" altLang="en-US" dirty="0"/>
              <a:t>キッチンはホワイトを基調とし、収納スペースを多く</a:t>
            </a:r>
            <a:endParaRPr lang="en-US" altLang="ja-JP" dirty="0"/>
          </a:p>
          <a:p>
            <a:pPr lvl="1"/>
            <a:r>
              <a:rPr lang="ja-JP" altLang="en-US" dirty="0"/>
              <a:t>洗面台はゲスト仕様</a:t>
            </a:r>
            <a:endParaRPr lang="en-US" altLang="ja-JP" dirty="0"/>
          </a:p>
          <a:p>
            <a:r>
              <a:rPr lang="ja-JP" altLang="en-US" dirty="0"/>
              <a:t>ご予算</a:t>
            </a:r>
            <a:endParaRPr lang="en-US" altLang="ja-JP" dirty="0"/>
          </a:p>
          <a:p>
            <a:pPr lvl="1"/>
            <a:r>
              <a:rPr lang="en-US" altLang="ja-JP" dirty="0"/>
              <a:t>800</a:t>
            </a:r>
            <a:r>
              <a:rPr lang="ja-JP" altLang="en-US" dirty="0"/>
              <a:t>万円（リフォームローン利用）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116306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518</TotalTime>
  <Words>69</Words>
  <Application>Microsoft Office PowerPoint</Application>
  <PresentationFormat>ワイド画面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HGｺﾞｼｯｸM</vt:lpstr>
      <vt:lpstr>Arial</vt:lpstr>
      <vt:lpstr>Corbel</vt:lpstr>
      <vt:lpstr>オーガニック</vt:lpstr>
      <vt:lpstr>渡辺邸リフォーム提案</vt:lpstr>
      <vt:lpstr>ご要望まとめ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渡辺邸リフォーム提案</dc:title>
  <dc:creator>毎日太郎</dc:creator>
  <cp:lastModifiedBy>毎日太郎</cp:lastModifiedBy>
  <cp:revision>15</cp:revision>
  <dcterms:created xsi:type="dcterms:W3CDTF">2016-05-24T03:53:25Z</dcterms:created>
  <dcterms:modified xsi:type="dcterms:W3CDTF">2016-07-18T19:16:59Z</dcterms:modified>
</cp:coreProperties>
</file>