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9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A76EB9D5-7E1A-4433-8B21-2237CC26FA2C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EC2AB55-62C0-407E-B706-C907B44B0BFC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D63-E026-4E54-B301-C824E1BD14F3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C423185-9573-406A-8068-0AB4F2335019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C5516DA-9D86-4E1E-A623-C11F9F74EB59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pc="0" dirty="0"/>
              <a:t>魅力ある商店街づくりのための活性化企画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7407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はじめに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昭和５０年ごろの「すずらん商店街」は、“街の台所”であり、商店街に来ればなんでも揃う“なくてはならない存在”だった。しかし、現状は</a:t>
            </a:r>
            <a:r>
              <a:rPr kumimoji="1"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「シャッター街」と呼ばれて久しく、閑散とした雰囲気となっている。</a:t>
            </a:r>
          </a:p>
        </p:txBody>
      </p:sp>
    </p:spTree>
    <p:extLst>
      <p:ext uri="{BB962C8B-B14F-4D97-AF65-F5344CB8AC3E}">
        <p14:creationId xmlns:p14="http://schemas.microsoft.com/office/powerpoint/2010/main" val="21839045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Savon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38</TotalTime>
  <Words>61</Words>
  <Application>Microsoft Office PowerPoint</Application>
  <PresentationFormat>ワイド画面</PresentationFormat>
  <Paragraphs>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HGPｺﾞｼｯｸE</vt:lpstr>
      <vt:lpstr>ＭＳ ゴシック</vt:lpstr>
      <vt:lpstr>Garamond</vt:lpstr>
      <vt:lpstr>シャボン</vt:lpstr>
      <vt:lpstr>魅力ある商店街づくりのための活性化企画</vt:lpstr>
      <vt:lpstr>はじめに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商店街活性化企画</dc:title>
  <dc:creator>毎日太郎</dc:creator>
  <cp:lastModifiedBy>毎日太郎</cp:lastModifiedBy>
  <cp:revision>5</cp:revision>
  <dcterms:created xsi:type="dcterms:W3CDTF">2016-05-22T19:07:12Z</dcterms:created>
  <dcterms:modified xsi:type="dcterms:W3CDTF">2016-07-18T19:10:35Z</dcterms:modified>
</cp:coreProperties>
</file>