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pc="-300" dirty="0"/>
              <a:t>商店街活性化企画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38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Garamond</vt:lpstr>
      <vt:lpstr>シャボン</vt:lpstr>
      <vt:lpstr>商店街活性化企画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</cp:revision>
  <dcterms:created xsi:type="dcterms:W3CDTF">2016-05-22T19:07:12Z</dcterms:created>
  <dcterms:modified xsi:type="dcterms:W3CDTF">2016-07-18T07:43:37Z</dcterms:modified>
</cp:coreProperties>
</file>