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Lst>
  <p:notesMasterIdLst>
    <p:notesMasterId r:id="rId12"/>
  </p:notesMasterIdLst>
  <p:sldIdLst>
    <p:sldId id="256" r:id="rId2"/>
    <p:sldId id="257" r:id="rId3"/>
    <p:sldId id="266" r:id="rId4"/>
    <p:sldId id="258" r:id="rId5"/>
    <p:sldId id="259" r:id="rId6"/>
    <p:sldId id="260" r:id="rId7"/>
    <p:sldId id="267" r:id="rId8"/>
    <p:sldId id="261" r:id="rId9"/>
    <p:sldId id="262" r:id="rId10"/>
    <p:sldId id="264" r:id="rId11"/>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中間スタイル 2 - アクセント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2" autoAdjust="0"/>
    <p:restoredTop sz="94270" autoAdjust="0"/>
  </p:normalViewPr>
  <p:slideViewPr>
    <p:cSldViewPr snapToGrid="0">
      <p:cViewPr varScale="1">
        <p:scale>
          <a:sx n="68" d="100"/>
          <a:sy n="68" d="100"/>
        </p:scale>
        <p:origin x="588" y="60"/>
      </p:cViewPr>
      <p:guideLst>
        <p:guide orient="horz" pos="2160"/>
        <p:guide pos="3840"/>
      </p:guideLst>
    </p:cSldViewPr>
  </p:slideViewPr>
  <p:outlineViewPr>
    <p:cViewPr>
      <p:scale>
        <a:sx n="33" d="100"/>
        <a:sy n="33" d="100"/>
      </p:scale>
      <p:origin x="0" y="0"/>
    </p:cViewPr>
  </p:outlineViewPr>
  <p:notesTextViewPr>
    <p:cViewPr>
      <p:scale>
        <a:sx n="1" d="1"/>
        <a:sy n="1" d="1"/>
      </p:scale>
      <p:origin x="0" y="0"/>
    </p:cViewPr>
  </p:notesTextViewPr>
  <p:sorterViewPr>
    <p:cViewPr>
      <p:scale>
        <a:sx n="110" d="100"/>
        <a:sy n="110" d="100"/>
      </p:scale>
      <p:origin x="0" y="0"/>
    </p:cViewPr>
  </p:sorterViewPr>
  <p:notesViewPr>
    <p:cSldViewPr snapToGrid="0">
      <p:cViewPr>
        <p:scale>
          <a:sx n="90" d="100"/>
          <a:sy n="90" d="100"/>
        </p:scale>
        <p:origin x="1854" y="-93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diagrams/_rels/data2.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3.jpg"/><Relationship Id="rId1" Type="http://schemas.openxmlformats.org/officeDocument/2006/relationships/image" Target="../media/image2.jpg"/></Relationships>
</file>

<file path=ppt/diagrams/_rels/drawing2.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3.jpg"/><Relationship Id="rId1" Type="http://schemas.openxmlformats.org/officeDocument/2006/relationships/image" Target="../media/image2.jpg"/></Relationships>
</file>

<file path=ppt/diagrams/colors1.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9E962AD-ED5B-438E-B77A-FF83CAEB2703}" type="doc">
      <dgm:prSet loTypeId="urn:microsoft.com/office/officeart/2005/8/layout/venn3" loCatId="relationship" qsTypeId="urn:microsoft.com/office/officeart/2005/8/quickstyle/3d2" qsCatId="3D" csTypeId="urn:microsoft.com/office/officeart/2005/8/colors/accent2_2" csCatId="accent2" phldr="1"/>
      <dgm:spPr/>
      <dgm:t>
        <a:bodyPr/>
        <a:lstStyle/>
        <a:p>
          <a:endParaRPr kumimoji="1" lang="ja-JP" altLang="en-US"/>
        </a:p>
      </dgm:t>
    </dgm:pt>
    <dgm:pt modelId="{58229308-97CC-45AC-BA7F-FFEF785C4ABD}">
      <dgm:prSet phldrT="[テキスト]"/>
      <dgm:spPr/>
      <dgm:t>
        <a:bodyPr/>
        <a:lstStyle/>
        <a:p>
          <a:r>
            <a:rPr kumimoji="1" lang="ja-JP" altLang="en-US" dirty="0"/>
            <a:t>意欲</a:t>
          </a:r>
        </a:p>
      </dgm:t>
    </dgm:pt>
    <dgm:pt modelId="{45017366-D832-4B64-AB00-3B74EF7534E8}" type="parTrans" cxnId="{803B4908-BE37-4EA3-B7B1-38CBB891C2BD}">
      <dgm:prSet/>
      <dgm:spPr/>
      <dgm:t>
        <a:bodyPr/>
        <a:lstStyle/>
        <a:p>
          <a:endParaRPr kumimoji="1" lang="ja-JP" altLang="en-US"/>
        </a:p>
      </dgm:t>
    </dgm:pt>
    <dgm:pt modelId="{BFB4CB6C-6833-481C-BB5C-676747536247}" type="sibTrans" cxnId="{803B4908-BE37-4EA3-B7B1-38CBB891C2BD}">
      <dgm:prSet/>
      <dgm:spPr/>
      <dgm:t>
        <a:bodyPr/>
        <a:lstStyle/>
        <a:p>
          <a:endParaRPr kumimoji="1" lang="ja-JP" altLang="en-US"/>
        </a:p>
      </dgm:t>
    </dgm:pt>
    <dgm:pt modelId="{D9838C07-01BF-422E-A04F-CA949EBD14A9}">
      <dgm:prSet phldrT="[テキスト]" custT="1"/>
      <dgm:spPr/>
      <dgm:t>
        <a:bodyPr/>
        <a:lstStyle/>
        <a:p>
          <a:r>
            <a:rPr kumimoji="1" lang="ja-JP" altLang="en-US" sz="5400" dirty="0"/>
            <a:t>スキル</a:t>
          </a:r>
        </a:p>
      </dgm:t>
    </dgm:pt>
    <dgm:pt modelId="{072EB7AE-24B4-4CFD-929C-8DE13146502D}" type="parTrans" cxnId="{78C75498-81D4-4BB4-820A-64E159E41672}">
      <dgm:prSet/>
      <dgm:spPr/>
      <dgm:t>
        <a:bodyPr/>
        <a:lstStyle/>
        <a:p>
          <a:endParaRPr kumimoji="1" lang="ja-JP" altLang="en-US"/>
        </a:p>
      </dgm:t>
    </dgm:pt>
    <dgm:pt modelId="{755FDE22-8B61-4BB4-9DB1-B7631F073332}" type="sibTrans" cxnId="{78C75498-81D4-4BB4-820A-64E159E41672}">
      <dgm:prSet/>
      <dgm:spPr/>
      <dgm:t>
        <a:bodyPr/>
        <a:lstStyle/>
        <a:p>
          <a:endParaRPr kumimoji="1" lang="ja-JP" altLang="en-US"/>
        </a:p>
      </dgm:t>
    </dgm:pt>
    <dgm:pt modelId="{F9182632-9073-413F-8475-6993E0045E0E}" type="pres">
      <dgm:prSet presAssocID="{29E962AD-ED5B-438E-B77A-FF83CAEB2703}" presName="Name0" presStyleCnt="0">
        <dgm:presLayoutVars>
          <dgm:dir/>
          <dgm:resizeHandles val="exact"/>
        </dgm:presLayoutVars>
      </dgm:prSet>
      <dgm:spPr/>
    </dgm:pt>
    <dgm:pt modelId="{D76EA098-0AC8-4231-83C0-5D9F7F173FA9}" type="pres">
      <dgm:prSet presAssocID="{58229308-97CC-45AC-BA7F-FFEF785C4ABD}" presName="Name5" presStyleLbl="vennNode1" presStyleIdx="0" presStyleCnt="2">
        <dgm:presLayoutVars>
          <dgm:bulletEnabled val="1"/>
        </dgm:presLayoutVars>
      </dgm:prSet>
      <dgm:spPr/>
    </dgm:pt>
    <dgm:pt modelId="{99F7D94A-6D9E-4ACD-AD6E-CA21C65F63A6}" type="pres">
      <dgm:prSet presAssocID="{BFB4CB6C-6833-481C-BB5C-676747536247}" presName="space" presStyleCnt="0"/>
      <dgm:spPr/>
    </dgm:pt>
    <dgm:pt modelId="{D6D79119-71BD-4AAE-8654-B81231971B34}" type="pres">
      <dgm:prSet presAssocID="{D9838C07-01BF-422E-A04F-CA949EBD14A9}" presName="Name5" presStyleLbl="vennNode1" presStyleIdx="1" presStyleCnt="2">
        <dgm:presLayoutVars>
          <dgm:bulletEnabled val="1"/>
        </dgm:presLayoutVars>
      </dgm:prSet>
      <dgm:spPr/>
    </dgm:pt>
  </dgm:ptLst>
  <dgm:cxnLst>
    <dgm:cxn modelId="{803B4908-BE37-4EA3-B7B1-38CBB891C2BD}" srcId="{29E962AD-ED5B-438E-B77A-FF83CAEB2703}" destId="{58229308-97CC-45AC-BA7F-FFEF785C4ABD}" srcOrd="0" destOrd="0" parTransId="{45017366-D832-4B64-AB00-3B74EF7534E8}" sibTransId="{BFB4CB6C-6833-481C-BB5C-676747536247}"/>
    <dgm:cxn modelId="{EE741857-3AAB-4244-B4DF-CA8C79280A12}" type="presOf" srcId="{D9838C07-01BF-422E-A04F-CA949EBD14A9}" destId="{D6D79119-71BD-4AAE-8654-B81231971B34}" srcOrd="0" destOrd="0" presId="urn:microsoft.com/office/officeart/2005/8/layout/venn3"/>
    <dgm:cxn modelId="{1E646B0C-CF9D-4365-AAAA-C0CAF4122C8A}" type="presOf" srcId="{58229308-97CC-45AC-BA7F-FFEF785C4ABD}" destId="{D76EA098-0AC8-4231-83C0-5D9F7F173FA9}" srcOrd="0" destOrd="0" presId="urn:microsoft.com/office/officeart/2005/8/layout/venn3"/>
    <dgm:cxn modelId="{78C75498-81D4-4BB4-820A-64E159E41672}" srcId="{29E962AD-ED5B-438E-B77A-FF83CAEB2703}" destId="{D9838C07-01BF-422E-A04F-CA949EBD14A9}" srcOrd="1" destOrd="0" parTransId="{072EB7AE-24B4-4CFD-929C-8DE13146502D}" sibTransId="{755FDE22-8B61-4BB4-9DB1-B7631F073332}"/>
    <dgm:cxn modelId="{8EB33165-C9C2-4C20-84DE-E6751C80F114}" type="presOf" srcId="{29E962AD-ED5B-438E-B77A-FF83CAEB2703}" destId="{F9182632-9073-413F-8475-6993E0045E0E}" srcOrd="0" destOrd="0" presId="urn:microsoft.com/office/officeart/2005/8/layout/venn3"/>
    <dgm:cxn modelId="{9824A6A6-D8DC-4A4A-ADF7-5C733D3D4BA5}" type="presParOf" srcId="{F9182632-9073-413F-8475-6993E0045E0E}" destId="{D76EA098-0AC8-4231-83C0-5D9F7F173FA9}" srcOrd="0" destOrd="0" presId="urn:microsoft.com/office/officeart/2005/8/layout/venn3"/>
    <dgm:cxn modelId="{0360464C-6EFC-491F-93CF-662B08F2054E}" type="presParOf" srcId="{F9182632-9073-413F-8475-6993E0045E0E}" destId="{99F7D94A-6D9E-4ACD-AD6E-CA21C65F63A6}" srcOrd="1" destOrd="0" presId="urn:microsoft.com/office/officeart/2005/8/layout/venn3"/>
    <dgm:cxn modelId="{75DE32A0-BABE-4DEB-A0F3-A23E2AFA0BF1}" type="presParOf" srcId="{F9182632-9073-413F-8475-6993E0045E0E}" destId="{D6D79119-71BD-4AAE-8654-B81231971B34}" srcOrd="2" destOrd="0" presId="urn:microsoft.com/office/officeart/2005/8/layout/venn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2DC0F08C-B18C-4B0C-9F94-C047D9727516}"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kumimoji="1" lang="ja-JP" altLang="en-US"/>
        </a:p>
      </dgm:t>
    </dgm:pt>
    <dgm:pt modelId="{9DF32A84-D9D6-401B-9187-796B159B87D6}">
      <dgm:prSet phldrT="[テキスト]"/>
      <dgm:spPr/>
      <dgm:t>
        <a:bodyPr/>
        <a:lstStyle/>
        <a:p>
          <a:r>
            <a:rPr kumimoji="1" lang="ja-JP" altLang="en-US" dirty="0"/>
            <a:t>ミステリショッパー</a:t>
          </a:r>
        </a:p>
      </dgm:t>
    </dgm:pt>
    <dgm:pt modelId="{66E23AFE-679A-4A78-B2F7-C57CEDD29B18}" type="parTrans" cxnId="{D63CCF06-F4A6-4822-B207-B30A28BCE887}">
      <dgm:prSet/>
      <dgm:spPr/>
      <dgm:t>
        <a:bodyPr/>
        <a:lstStyle/>
        <a:p>
          <a:endParaRPr kumimoji="1" lang="ja-JP" altLang="en-US"/>
        </a:p>
      </dgm:t>
    </dgm:pt>
    <dgm:pt modelId="{9FEDF2D2-83BC-4066-BFD8-BC9C32D179A9}" type="sibTrans" cxnId="{D63CCF06-F4A6-4822-B207-B30A28BCE887}">
      <dgm:prSet/>
      <dgm:spPr/>
      <dgm:t>
        <a:bodyPr/>
        <a:lstStyle/>
        <a:p>
          <a:endParaRPr kumimoji="1" lang="ja-JP" altLang="en-US"/>
        </a:p>
      </dgm:t>
    </dgm:pt>
    <dgm:pt modelId="{2778768F-8108-4AC8-800E-07EA70A35A00}">
      <dgm:prSet phldrT="[テキスト]"/>
      <dgm:spPr/>
      <dgm:t>
        <a:bodyPr/>
        <a:lstStyle/>
        <a:p>
          <a:r>
            <a:rPr kumimoji="1" lang="ja-JP" altLang="en-US" dirty="0"/>
            <a:t>人材育成研修</a:t>
          </a:r>
        </a:p>
      </dgm:t>
    </dgm:pt>
    <dgm:pt modelId="{B43C445B-8148-4F65-B719-CA0B407BB870}" type="parTrans" cxnId="{46A0F854-F8D3-4E31-9D00-30E9BA5B4476}">
      <dgm:prSet/>
      <dgm:spPr/>
      <dgm:t>
        <a:bodyPr/>
        <a:lstStyle/>
        <a:p>
          <a:endParaRPr kumimoji="1" lang="ja-JP" altLang="en-US"/>
        </a:p>
      </dgm:t>
    </dgm:pt>
    <dgm:pt modelId="{416B5FC6-EBD1-4D64-A50B-7C359F7B4784}" type="sibTrans" cxnId="{46A0F854-F8D3-4E31-9D00-30E9BA5B4476}">
      <dgm:prSet/>
      <dgm:spPr/>
      <dgm:t>
        <a:bodyPr/>
        <a:lstStyle/>
        <a:p>
          <a:endParaRPr kumimoji="1" lang="ja-JP" altLang="en-US"/>
        </a:p>
      </dgm:t>
    </dgm:pt>
    <dgm:pt modelId="{074BA520-B5E6-410C-808F-0EF6C7273D35}">
      <dgm:prSet phldrT="[テキスト]"/>
      <dgm:spPr/>
      <dgm:t>
        <a:bodyPr/>
        <a:lstStyle/>
        <a:p>
          <a:r>
            <a:rPr kumimoji="1" lang="ja-JP" altLang="en-US" dirty="0"/>
            <a:t>マニュアル作成</a:t>
          </a:r>
        </a:p>
      </dgm:t>
    </dgm:pt>
    <dgm:pt modelId="{AF3BBCCD-C26E-481E-BD55-F1A559DD4EFF}" type="parTrans" cxnId="{F62FAA6D-350F-4C5A-A072-515BF9525794}">
      <dgm:prSet/>
      <dgm:spPr/>
      <dgm:t>
        <a:bodyPr/>
        <a:lstStyle/>
        <a:p>
          <a:endParaRPr kumimoji="1" lang="ja-JP" altLang="en-US"/>
        </a:p>
      </dgm:t>
    </dgm:pt>
    <dgm:pt modelId="{9814DC67-E060-4B96-89BB-CCA7CD2C2ADC}" type="sibTrans" cxnId="{F62FAA6D-350F-4C5A-A072-515BF9525794}">
      <dgm:prSet/>
      <dgm:spPr/>
      <dgm:t>
        <a:bodyPr/>
        <a:lstStyle/>
        <a:p>
          <a:endParaRPr kumimoji="1" lang="ja-JP" altLang="en-US"/>
        </a:p>
      </dgm:t>
    </dgm:pt>
    <dgm:pt modelId="{E86A799B-97D6-4341-94E7-D471628C67B4}" type="pres">
      <dgm:prSet presAssocID="{2DC0F08C-B18C-4B0C-9F94-C047D9727516}" presName="Name0" presStyleCnt="0">
        <dgm:presLayoutVars>
          <dgm:dir/>
          <dgm:resizeHandles val="exact"/>
        </dgm:presLayoutVars>
      </dgm:prSet>
      <dgm:spPr/>
    </dgm:pt>
    <dgm:pt modelId="{DE7B0E99-C44D-4B64-90D9-21CF631A15F5}" type="pres">
      <dgm:prSet presAssocID="{9DF32A84-D9D6-401B-9187-796B159B87D6}" presName="composite" presStyleCnt="0"/>
      <dgm:spPr/>
    </dgm:pt>
    <dgm:pt modelId="{EB4ACF66-4B85-4CBF-8345-BDB2668659AD}" type="pres">
      <dgm:prSet presAssocID="{9DF32A84-D9D6-401B-9187-796B159B87D6}" presName="rect1" presStyleLbl="bgShp" presStyleIdx="0" presStyleCnt="3"/>
      <dgm:spPr>
        <a:blipFill>
          <a:blip xmlns:r="http://schemas.openxmlformats.org/officeDocument/2006/relationships" r:embed="rId1">
            <a:extLst>
              <a:ext uri="{28A0092B-C50C-407E-A947-70E740481C1C}">
                <a14:useLocalDpi xmlns:a14="http://schemas.microsoft.com/office/drawing/2010/main" val="0"/>
              </a:ext>
            </a:extLst>
          </a:blip>
          <a:srcRect/>
          <a:stretch>
            <a:fillRect l="-10000" r="-10000"/>
          </a:stretch>
        </a:blipFill>
      </dgm:spPr>
    </dgm:pt>
    <dgm:pt modelId="{7FCAE14E-05B8-47FE-92B9-969A4F799F80}" type="pres">
      <dgm:prSet presAssocID="{9DF32A84-D9D6-401B-9187-796B159B87D6}" presName="rect2" presStyleLbl="trBgShp" presStyleIdx="0" presStyleCnt="3">
        <dgm:presLayoutVars>
          <dgm:bulletEnabled val="1"/>
        </dgm:presLayoutVars>
      </dgm:prSet>
      <dgm:spPr/>
    </dgm:pt>
    <dgm:pt modelId="{8065FE0D-C877-4EC8-B38A-C525BE809107}" type="pres">
      <dgm:prSet presAssocID="{9FEDF2D2-83BC-4066-BFD8-BC9C32D179A9}" presName="sibTrans" presStyleCnt="0"/>
      <dgm:spPr/>
    </dgm:pt>
    <dgm:pt modelId="{DF400305-65FE-449E-BCC7-7EFB747EF394}" type="pres">
      <dgm:prSet presAssocID="{2778768F-8108-4AC8-800E-07EA70A35A00}" presName="composite" presStyleCnt="0"/>
      <dgm:spPr/>
    </dgm:pt>
    <dgm:pt modelId="{E04FF8DE-EEB2-4D29-A0C9-7058A2877CF1}" type="pres">
      <dgm:prSet presAssocID="{2778768F-8108-4AC8-800E-07EA70A35A00}" presName="rect1" presStyleLbl="bgShp" presStyleIdx="1" presStyleCnt="3"/>
      <dgm:spPr>
        <a:blipFill>
          <a:blip xmlns:r="http://schemas.openxmlformats.org/officeDocument/2006/relationships" r:embed="rId2">
            <a:extLst>
              <a:ext uri="{28A0092B-C50C-407E-A947-70E740481C1C}">
                <a14:useLocalDpi xmlns:a14="http://schemas.microsoft.com/office/drawing/2010/main" val="0"/>
              </a:ext>
            </a:extLst>
          </a:blip>
          <a:srcRect/>
          <a:stretch>
            <a:fillRect t="-32000" b="-32000"/>
          </a:stretch>
        </a:blipFill>
      </dgm:spPr>
    </dgm:pt>
    <dgm:pt modelId="{C99232CD-6C3A-42CD-89AC-14C221B8FAC3}" type="pres">
      <dgm:prSet presAssocID="{2778768F-8108-4AC8-800E-07EA70A35A00}" presName="rect2" presStyleLbl="trBgShp" presStyleIdx="1" presStyleCnt="3">
        <dgm:presLayoutVars>
          <dgm:bulletEnabled val="1"/>
        </dgm:presLayoutVars>
      </dgm:prSet>
      <dgm:spPr/>
    </dgm:pt>
    <dgm:pt modelId="{6FDD30E7-12E0-40D6-8593-7086712A83CB}" type="pres">
      <dgm:prSet presAssocID="{416B5FC6-EBD1-4D64-A50B-7C359F7B4784}" presName="sibTrans" presStyleCnt="0"/>
      <dgm:spPr/>
    </dgm:pt>
    <dgm:pt modelId="{6ECB37FD-D3B7-4E31-BFAA-A0243BC3D978}" type="pres">
      <dgm:prSet presAssocID="{074BA520-B5E6-410C-808F-0EF6C7273D35}" presName="composite" presStyleCnt="0"/>
      <dgm:spPr/>
    </dgm:pt>
    <dgm:pt modelId="{19E7BA9F-DD04-4958-86B7-ED5F3C7D231C}" type="pres">
      <dgm:prSet presAssocID="{074BA520-B5E6-410C-808F-0EF6C7273D35}" presName="rect1" presStyleLbl="bgShp" presStyleIdx="2" presStyleCnt="3"/>
      <dgm:spPr>
        <a:blipFill>
          <a:blip xmlns:r="http://schemas.openxmlformats.org/officeDocument/2006/relationships" r:embed="rId3">
            <a:extLst>
              <a:ext uri="{28A0092B-C50C-407E-A947-70E740481C1C}">
                <a14:useLocalDpi xmlns:a14="http://schemas.microsoft.com/office/drawing/2010/main" val="0"/>
              </a:ext>
            </a:extLst>
          </a:blip>
          <a:srcRect/>
          <a:stretch>
            <a:fillRect t="-32000" b="-32000"/>
          </a:stretch>
        </a:blipFill>
      </dgm:spPr>
    </dgm:pt>
    <dgm:pt modelId="{4C80D705-2ACA-4F31-8FEE-8A031218E823}" type="pres">
      <dgm:prSet presAssocID="{074BA520-B5E6-410C-808F-0EF6C7273D35}" presName="rect2" presStyleLbl="trBgShp" presStyleIdx="2" presStyleCnt="3">
        <dgm:presLayoutVars>
          <dgm:bulletEnabled val="1"/>
        </dgm:presLayoutVars>
      </dgm:prSet>
      <dgm:spPr/>
    </dgm:pt>
  </dgm:ptLst>
  <dgm:cxnLst>
    <dgm:cxn modelId="{C465FF03-8286-4262-A66F-96876673F918}" type="presOf" srcId="{074BA520-B5E6-410C-808F-0EF6C7273D35}" destId="{4C80D705-2ACA-4F31-8FEE-8A031218E823}" srcOrd="0" destOrd="0" presId="urn:microsoft.com/office/officeart/2008/layout/BendingPictureSemiTransparentText"/>
    <dgm:cxn modelId="{F62FAA6D-350F-4C5A-A072-515BF9525794}" srcId="{2DC0F08C-B18C-4B0C-9F94-C047D9727516}" destId="{074BA520-B5E6-410C-808F-0EF6C7273D35}" srcOrd="2" destOrd="0" parTransId="{AF3BBCCD-C26E-481E-BD55-F1A559DD4EFF}" sibTransId="{9814DC67-E060-4B96-89BB-CCA7CD2C2ADC}"/>
    <dgm:cxn modelId="{46A0F854-F8D3-4E31-9D00-30E9BA5B4476}" srcId="{2DC0F08C-B18C-4B0C-9F94-C047D9727516}" destId="{2778768F-8108-4AC8-800E-07EA70A35A00}" srcOrd="1" destOrd="0" parTransId="{B43C445B-8148-4F65-B719-CA0B407BB870}" sibTransId="{416B5FC6-EBD1-4D64-A50B-7C359F7B4784}"/>
    <dgm:cxn modelId="{D63CCF06-F4A6-4822-B207-B30A28BCE887}" srcId="{2DC0F08C-B18C-4B0C-9F94-C047D9727516}" destId="{9DF32A84-D9D6-401B-9187-796B159B87D6}" srcOrd="0" destOrd="0" parTransId="{66E23AFE-679A-4A78-B2F7-C57CEDD29B18}" sibTransId="{9FEDF2D2-83BC-4066-BFD8-BC9C32D179A9}"/>
    <dgm:cxn modelId="{C5721418-6DD4-40BD-985F-2B77B0AD283C}" type="presOf" srcId="{9DF32A84-D9D6-401B-9187-796B159B87D6}" destId="{7FCAE14E-05B8-47FE-92B9-969A4F799F80}" srcOrd="0" destOrd="0" presId="urn:microsoft.com/office/officeart/2008/layout/BendingPictureSemiTransparentText"/>
    <dgm:cxn modelId="{0581EC47-8222-4CCE-86E1-9E8192BDF996}" type="presOf" srcId="{2DC0F08C-B18C-4B0C-9F94-C047D9727516}" destId="{E86A799B-97D6-4341-94E7-D471628C67B4}" srcOrd="0" destOrd="0" presId="urn:microsoft.com/office/officeart/2008/layout/BendingPictureSemiTransparentText"/>
    <dgm:cxn modelId="{CF1201A3-C49D-4955-92A8-8C7C47F9CDF3}" type="presOf" srcId="{2778768F-8108-4AC8-800E-07EA70A35A00}" destId="{C99232CD-6C3A-42CD-89AC-14C221B8FAC3}" srcOrd="0" destOrd="0" presId="urn:microsoft.com/office/officeart/2008/layout/BendingPictureSemiTransparentText"/>
    <dgm:cxn modelId="{CBFB809F-0FDC-451A-8646-28F6937D62DD}" type="presParOf" srcId="{E86A799B-97D6-4341-94E7-D471628C67B4}" destId="{DE7B0E99-C44D-4B64-90D9-21CF631A15F5}" srcOrd="0" destOrd="0" presId="urn:microsoft.com/office/officeart/2008/layout/BendingPictureSemiTransparentText"/>
    <dgm:cxn modelId="{6F22B111-D41B-4A59-A0AA-E66DD4A0E038}" type="presParOf" srcId="{DE7B0E99-C44D-4B64-90D9-21CF631A15F5}" destId="{EB4ACF66-4B85-4CBF-8345-BDB2668659AD}" srcOrd="0" destOrd="0" presId="urn:microsoft.com/office/officeart/2008/layout/BendingPictureSemiTransparentText"/>
    <dgm:cxn modelId="{744A24A1-D263-4732-B265-5E6ABEED3DE6}" type="presParOf" srcId="{DE7B0E99-C44D-4B64-90D9-21CF631A15F5}" destId="{7FCAE14E-05B8-47FE-92B9-969A4F799F80}" srcOrd="1" destOrd="0" presId="urn:microsoft.com/office/officeart/2008/layout/BendingPictureSemiTransparentText"/>
    <dgm:cxn modelId="{F755F4C0-ABDA-45F6-9F95-2E2C2B168716}" type="presParOf" srcId="{E86A799B-97D6-4341-94E7-D471628C67B4}" destId="{8065FE0D-C877-4EC8-B38A-C525BE809107}" srcOrd="1" destOrd="0" presId="urn:microsoft.com/office/officeart/2008/layout/BendingPictureSemiTransparentText"/>
    <dgm:cxn modelId="{DF5ED705-419E-4501-84BC-C8B8856719A1}" type="presParOf" srcId="{E86A799B-97D6-4341-94E7-D471628C67B4}" destId="{DF400305-65FE-449E-BCC7-7EFB747EF394}" srcOrd="2" destOrd="0" presId="urn:microsoft.com/office/officeart/2008/layout/BendingPictureSemiTransparentText"/>
    <dgm:cxn modelId="{B6A81DDF-4FFF-47C7-9F4D-A774CAF17B21}" type="presParOf" srcId="{DF400305-65FE-449E-BCC7-7EFB747EF394}" destId="{E04FF8DE-EEB2-4D29-A0C9-7058A2877CF1}" srcOrd="0" destOrd="0" presId="urn:microsoft.com/office/officeart/2008/layout/BendingPictureSemiTransparentText"/>
    <dgm:cxn modelId="{18FCADBB-A697-4893-B87F-4B08552A3E77}" type="presParOf" srcId="{DF400305-65FE-449E-BCC7-7EFB747EF394}" destId="{C99232CD-6C3A-42CD-89AC-14C221B8FAC3}" srcOrd="1" destOrd="0" presId="urn:microsoft.com/office/officeart/2008/layout/BendingPictureSemiTransparentText"/>
    <dgm:cxn modelId="{F80174F2-A885-4B53-8416-2CE0B6085F06}" type="presParOf" srcId="{E86A799B-97D6-4341-94E7-D471628C67B4}" destId="{6FDD30E7-12E0-40D6-8593-7086712A83CB}" srcOrd="3" destOrd="0" presId="urn:microsoft.com/office/officeart/2008/layout/BendingPictureSemiTransparentText"/>
    <dgm:cxn modelId="{FDD3DC4E-0588-4137-95D9-5217B6208674}" type="presParOf" srcId="{E86A799B-97D6-4341-94E7-D471628C67B4}" destId="{6ECB37FD-D3B7-4E31-BFAA-A0243BC3D978}" srcOrd="4" destOrd="0" presId="urn:microsoft.com/office/officeart/2008/layout/BendingPictureSemiTransparentText"/>
    <dgm:cxn modelId="{73611DC5-DE48-4B2D-8AF2-73583625FD10}" type="presParOf" srcId="{6ECB37FD-D3B7-4E31-BFAA-A0243BC3D978}" destId="{19E7BA9F-DD04-4958-86B7-ED5F3C7D231C}" srcOrd="0" destOrd="0" presId="urn:microsoft.com/office/officeart/2008/layout/BendingPictureSemiTransparentText"/>
    <dgm:cxn modelId="{EF73FE10-FFD0-4347-AEFE-D3DAB9518C3F}" type="presParOf" srcId="{6ECB37FD-D3B7-4E31-BFAA-A0243BC3D978}" destId="{4C80D705-2ACA-4F31-8FEE-8A031218E823}" srcOrd="1" destOrd="0" presId="urn:microsoft.com/office/officeart/2008/layout/BendingPictureSemiTransparentTex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76EA098-0AC8-4231-83C0-5D9F7F173FA9}">
      <dsp:nvSpPr>
        <dsp:cNvPr id="0" name=""/>
        <dsp:cNvSpPr/>
      </dsp:nvSpPr>
      <dsp:spPr>
        <a:xfrm>
          <a:off x="4893" y="150407"/>
          <a:ext cx="3474145" cy="3474145"/>
        </a:xfrm>
        <a:prstGeom prst="ellipse">
          <a:avLst/>
        </a:prstGeom>
        <a:gradFill rotWithShape="0">
          <a:gsLst>
            <a:gs pos="0">
              <a:schemeClr val="accent2">
                <a:alpha val="50000"/>
                <a:hueOff val="0"/>
                <a:satOff val="0"/>
                <a:lumOff val="0"/>
                <a:alphaOff val="0"/>
                <a:shade val="51000"/>
                <a:satMod val="130000"/>
              </a:schemeClr>
            </a:gs>
            <a:gs pos="80000">
              <a:schemeClr val="accent2">
                <a:alpha val="50000"/>
                <a:hueOff val="0"/>
                <a:satOff val="0"/>
                <a:lumOff val="0"/>
                <a:alphaOff val="0"/>
                <a:shade val="93000"/>
                <a:satMod val="130000"/>
              </a:schemeClr>
            </a:gs>
            <a:gs pos="100000">
              <a:schemeClr val="accent2">
                <a:alpha val="5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tx1"/>
        </a:fontRef>
      </dsp:style>
      <dsp:txBody>
        <a:bodyPr spcFirstLastPara="0" vert="horz" wrap="square" lIns="191194" tIns="82550" rIns="191194" bIns="82550" numCol="1" spcCol="1270" anchor="ctr" anchorCtr="0">
          <a:noAutofit/>
        </a:bodyPr>
        <a:lstStyle/>
        <a:p>
          <a:pPr marL="0" lvl="0" indent="0" algn="ctr" defTabSz="2889250">
            <a:lnSpc>
              <a:spcPct val="90000"/>
            </a:lnSpc>
            <a:spcBef>
              <a:spcPct val="0"/>
            </a:spcBef>
            <a:spcAft>
              <a:spcPct val="35000"/>
            </a:spcAft>
            <a:buNone/>
          </a:pPr>
          <a:r>
            <a:rPr kumimoji="1" lang="ja-JP" altLang="en-US" sz="6500" kern="1200" dirty="0"/>
            <a:t>意欲</a:t>
          </a:r>
        </a:p>
      </dsp:txBody>
      <dsp:txXfrm>
        <a:off x="513670" y="659184"/>
        <a:ext cx="2456591" cy="2456591"/>
      </dsp:txXfrm>
    </dsp:sp>
    <dsp:sp modelId="{D6D79119-71BD-4AAE-8654-B81231971B34}">
      <dsp:nvSpPr>
        <dsp:cNvPr id="0" name=""/>
        <dsp:cNvSpPr/>
      </dsp:nvSpPr>
      <dsp:spPr>
        <a:xfrm>
          <a:off x="2784209" y="150407"/>
          <a:ext cx="3474145" cy="3474145"/>
        </a:xfrm>
        <a:prstGeom prst="ellipse">
          <a:avLst/>
        </a:prstGeom>
        <a:gradFill rotWithShape="0">
          <a:gsLst>
            <a:gs pos="0">
              <a:schemeClr val="accent2">
                <a:alpha val="50000"/>
                <a:hueOff val="0"/>
                <a:satOff val="0"/>
                <a:lumOff val="0"/>
                <a:alphaOff val="0"/>
                <a:shade val="51000"/>
                <a:satMod val="130000"/>
              </a:schemeClr>
            </a:gs>
            <a:gs pos="80000">
              <a:schemeClr val="accent2">
                <a:alpha val="50000"/>
                <a:hueOff val="0"/>
                <a:satOff val="0"/>
                <a:lumOff val="0"/>
                <a:alphaOff val="0"/>
                <a:shade val="93000"/>
                <a:satMod val="130000"/>
              </a:schemeClr>
            </a:gs>
            <a:gs pos="100000">
              <a:schemeClr val="accent2">
                <a:alpha val="5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tx1"/>
        </a:fontRef>
      </dsp:style>
      <dsp:txBody>
        <a:bodyPr spcFirstLastPara="0" vert="horz" wrap="square" lIns="191194" tIns="68580" rIns="191194" bIns="68580" numCol="1" spcCol="1270" anchor="ctr" anchorCtr="0">
          <a:noAutofit/>
        </a:bodyPr>
        <a:lstStyle/>
        <a:p>
          <a:pPr marL="0" lvl="0" indent="0" algn="ctr" defTabSz="2400300">
            <a:lnSpc>
              <a:spcPct val="90000"/>
            </a:lnSpc>
            <a:spcBef>
              <a:spcPct val="0"/>
            </a:spcBef>
            <a:spcAft>
              <a:spcPct val="35000"/>
            </a:spcAft>
            <a:buNone/>
          </a:pPr>
          <a:r>
            <a:rPr kumimoji="1" lang="ja-JP" altLang="en-US" sz="5400" kern="1200" dirty="0"/>
            <a:t>スキル</a:t>
          </a:r>
        </a:p>
      </dsp:txBody>
      <dsp:txXfrm>
        <a:off x="3292986" y="659184"/>
        <a:ext cx="2456591" cy="2456591"/>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B4ACF66-4B85-4CBF-8345-BDB2668659AD}">
      <dsp:nvSpPr>
        <dsp:cNvPr id="0" name=""/>
        <dsp:cNvSpPr/>
      </dsp:nvSpPr>
      <dsp:spPr>
        <a:xfrm>
          <a:off x="4816" y="993027"/>
          <a:ext cx="3555992" cy="3047906"/>
        </a:xfrm>
        <a:prstGeom prst="rect">
          <a:avLst/>
        </a:prstGeom>
        <a:blipFill>
          <a:blip xmlns:r="http://schemas.openxmlformats.org/officeDocument/2006/relationships" r:embed="rId1">
            <a:extLst>
              <a:ext uri="{28A0092B-C50C-407E-A947-70E740481C1C}">
                <a14:useLocalDpi xmlns:a14="http://schemas.microsoft.com/office/drawing/2010/main" val="0"/>
              </a:ext>
            </a:extLst>
          </a:blip>
          <a:srcRect/>
          <a:stretch>
            <a:fillRect l="-10000" r="-10000"/>
          </a:stretch>
        </a:blipFill>
        <a:ln>
          <a:noFill/>
        </a:ln>
        <a:effectLst/>
      </dsp:spPr>
      <dsp:style>
        <a:lnRef idx="0">
          <a:scrgbClr r="0" g="0" b="0"/>
        </a:lnRef>
        <a:fillRef idx="1">
          <a:scrgbClr r="0" g="0" b="0"/>
        </a:fillRef>
        <a:effectRef idx="0">
          <a:scrgbClr r="0" g="0" b="0"/>
        </a:effectRef>
        <a:fontRef idx="minor"/>
      </dsp:style>
    </dsp:sp>
    <dsp:sp modelId="{7FCAE14E-05B8-47FE-92B9-969A4F799F80}">
      <dsp:nvSpPr>
        <dsp:cNvPr id="0" name=""/>
        <dsp:cNvSpPr/>
      </dsp:nvSpPr>
      <dsp:spPr>
        <a:xfrm>
          <a:off x="4816" y="3126562"/>
          <a:ext cx="3555992" cy="731497"/>
        </a:xfrm>
        <a:prstGeom prst="rect">
          <a:avLst/>
        </a:prstGeom>
        <a:solidFill>
          <a:schemeClr val="accent1">
            <a:tint val="50000"/>
            <a:alpha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73660" tIns="73660" rIns="73660" bIns="73660" numCol="1" spcCol="1270" anchor="ctr" anchorCtr="0">
          <a:noAutofit/>
        </a:bodyPr>
        <a:lstStyle/>
        <a:p>
          <a:pPr marL="0" lvl="0" indent="0" algn="ctr" defTabSz="1289050">
            <a:lnSpc>
              <a:spcPct val="90000"/>
            </a:lnSpc>
            <a:spcBef>
              <a:spcPct val="0"/>
            </a:spcBef>
            <a:spcAft>
              <a:spcPct val="35000"/>
            </a:spcAft>
            <a:buNone/>
          </a:pPr>
          <a:r>
            <a:rPr kumimoji="1" lang="ja-JP" altLang="en-US" sz="2900" kern="1200" dirty="0"/>
            <a:t>ミステリショッパー</a:t>
          </a:r>
        </a:p>
      </dsp:txBody>
      <dsp:txXfrm>
        <a:off x="4816" y="3126562"/>
        <a:ext cx="3555992" cy="731497"/>
      </dsp:txXfrm>
    </dsp:sp>
    <dsp:sp modelId="{E04FF8DE-EEB2-4D29-A0C9-7058A2877CF1}">
      <dsp:nvSpPr>
        <dsp:cNvPr id="0" name=""/>
        <dsp:cNvSpPr/>
      </dsp:nvSpPr>
      <dsp:spPr>
        <a:xfrm>
          <a:off x="3923509" y="993027"/>
          <a:ext cx="3555992" cy="3047906"/>
        </a:xfrm>
        <a:prstGeom prst="rect">
          <a:avLst/>
        </a:prstGeom>
        <a:blipFill>
          <a:blip xmlns:r="http://schemas.openxmlformats.org/officeDocument/2006/relationships" r:embed="rId2">
            <a:extLst>
              <a:ext uri="{28A0092B-C50C-407E-A947-70E740481C1C}">
                <a14:useLocalDpi xmlns:a14="http://schemas.microsoft.com/office/drawing/2010/main" val="0"/>
              </a:ext>
            </a:extLst>
          </a:blip>
          <a:srcRect/>
          <a:stretch>
            <a:fillRect t="-32000" b="-32000"/>
          </a:stretch>
        </a:blipFill>
        <a:ln>
          <a:noFill/>
        </a:ln>
        <a:effectLst/>
      </dsp:spPr>
      <dsp:style>
        <a:lnRef idx="0">
          <a:scrgbClr r="0" g="0" b="0"/>
        </a:lnRef>
        <a:fillRef idx="1">
          <a:scrgbClr r="0" g="0" b="0"/>
        </a:fillRef>
        <a:effectRef idx="0">
          <a:scrgbClr r="0" g="0" b="0"/>
        </a:effectRef>
        <a:fontRef idx="minor"/>
      </dsp:style>
    </dsp:sp>
    <dsp:sp modelId="{C99232CD-6C3A-42CD-89AC-14C221B8FAC3}">
      <dsp:nvSpPr>
        <dsp:cNvPr id="0" name=""/>
        <dsp:cNvSpPr/>
      </dsp:nvSpPr>
      <dsp:spPr>
        <a:xfrm>
          <a:off x="3923509" y="3126562"/>
          <a:ext cx="3555992" cy="731497"/>
        </a:xfrm>
        <a:prstGeom prst="rect">
          <a:avLst/>
        </a:prstGeom>
        <a:solidFill>
          <a:schemeClr val="accent1">
            <a:tint val="50000"/>
            <a:alpha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73660" tIns="73660" rIns="73660" bIns="73660" numCol="1" spcCol="1270" anchor="ctr" anchorCtr="0">
          <a:noAutofit/>
        </a:bodyPr>
        <a:lstStyle/>
        <a:p>
          <a:pPr marL="0" lvl="0" indent="0" algn="ctr" defTabSz="1289050">
            <a:lnSpc>
              <a:spcPct val="90000"/>
            </a:lnSpc>
            <a:spcBef>
              <a:spcPct val="0"/>
            </a:spcBef>
            <a:spcAft>
              <a:spcPct val="35000"/>
            </a:spcAft>
            <a:buNone/>
          </a:pPr>
          <a:r>
            <a:rPr kumimoji="1" lang="ja-JP" altLang="en-US" sz="2900" kern="1200" dirty="0"/>
            <a:t>人材育成研修</a:t>
          </a:r>
        </a:p>
      </dsp:txBody>
      <dsp:txXfrm>
        <a:off x="3923509" y="3126562"/>
        <a:ext cx="3555992" cy="731497"/>
      </dsp:txXfrm>
    </dsp:sp>
    <dsp:sp modelId="{19E7BA9F-DD04-4958-86B7-ED5F3C7D231C}">
      <dsp:nvSpPr>
        <dsp:cNvPr id="0" name=""/>
        <dsp:cNvSpPr/>
      </dsp:nvSpPr>
      <dsp:spPr>
        <a:xfrm>
          <a:off x="7842203" y="993027"/>
          <a:ext cx="3555992" cy="3047906"/>
        </a:xfrm>
        <a:prstGeom prst="rect">
          <a:avLst/>
        </a:prstGeom>
        <a:blipFill>
          <a:blip xmlns:r="http://schemas.openxmlformats.org/officeDocument/2006/relationships" r:embed="rId3">
            <a:extLst>
              <a:ext uri="{28A0092B-C50C-407E-A947-70E740481C1C}">
                <a14:useLocalDpi xmlns:a14="http://schemas.microsoft.com/office/drawing/2010/main" val="0"/>
              </a:ext>
            </a:extLst>
          </a:blip>
          <a:srcRect/>
          <a:stretch>
            <a:fillRect t="-32000" b="-32000"/>
          </a:stretch>
        </a:blipFill>
        <a:ln>
          <a:noFill/>
        </a:ln>
        <a:effectLst/>
      </dsp:spPr>
      <dsp:style>
        <a:lnRef idx="0">
          <a:scrgbClr r="0" g="0" b="0"/>
        </a:lnRef>
        <a:fillRef idx="1">
          <a:scrgbClr r="0" g="0" b="0"/>
        </a:fillRef>
        <a:effectRef idx="0">
          <a:scrgbClr r="0" g="0" b="0"/>
        </a:effectRef>
        <a:fontRef idx="minor"/>
      </dsp:style>
    </dsp:sp>
    <dsp:sp modelId="{4C80D705-2ACA-4F31-8FEE-8A031218E823}">
      <dsp:nvSpPr>
        <dsp:cNvPr id="0" name=""/>
        <dsp:cNvSpPr/>
      </dsp:nvSpPr>
      <dsp:spPr>
        <a:xfrm>
          <a:off x="7842203" y="3126562"/>
          <a:ext cx="3555992" cy="731497"/>
        </a:xfrm>
        <a:prstGeom prst="rect">
          <a:avLst/>
        </a:prstGeom>
        <a:solidFill>
          <a:schemeClr val="accent1">
            <a:tint val="50000"/>
            <a:alpha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73660" tIns="73660" rIns="73660" bIns="73660" numCol="1" spcCol="1270" anchor="ctr" anchorCtr="0">
          <a:noAutofit/>
        </a:bodyPr>
        <a:lstStyle/>
        <a:p>
          <a:pPr marL="0" lvl="0" indent="0" algn="ctr" defTabSz="1289050">
            <a:lnSpc>
              <a:spcPct val="90000"/>
            </a:lnSpc>
            <a:spcBef>
              <a:spcPct val="0"/>
            </a:spcBef>
            <a:spcAft>
              <a:spcPct val="35000"/>
            </a:spcAft>
            <a:buNone/>
          </a:pPr>
          <a:r>
            <a:rPr kumimoji="1" lang="ja-JP" altLang="en-US" sz="2900" kern="1200" dirty="0"/>
            <a:t>マニュアル作成</a:t>
          </a:r>
        </a:p>
      </dsp:txBody>
      <dsp:txXfrm>
        <a:off x="7842203" y="3126562"/>
        <a:ext cx="3555992" cy="731497"/>
      </dsp:txXfrm>
    </dsp:sp>
  </dsp:spTree>
</dsp:drawing>
</file>

<file path=ppt/diagrams/layout1.xml><?xml version="1.0" encoding="utf-8"?>
<dgm:layoutDef xmlns:dgm="http://schemas.openxmlformats.org/drawingml/2006/diagram" xmlns:a="http://schemas.openxmlformats.org/drawingml/2006/main" uniqueId="urn:microsoft.com/office/officeart/2005/8/layout/venn3">
  <dgm:title val=""/>
  <dgm:desc val=""/>
  <dgm:catLst>
    <dgm:cat type="relationship" pri="29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param type="fallback" val="2D"/>
        </dgm:alg>
      </dgm:if>
      <dgm:else name="Name3">
        <dgm:alg type="lin">
          <dgm:param type="fallback" val="2D"/>
          <dgm:param type="linDir" val="fromR"/>
        </dgm:alg>
      </dgm:else>
    </dgm:choose>
    <dgm:shape xmlns:r="http://schemas.openxmlformats.org/officeDocument/2006/relationships" r:blip="">
      <dgm:adjLst/>
    </dgm:shape>
    <dgm:presOf/>
    <dgm:constrLst>
      <dgm:constr type="w" for="ch" ptType="node" refType="w"/>
      <dgm:constr type="h" for="ch" ptType="node" refType="w" refFor="ch" refPtType="node"/>
      <dgm:constr type="w" for="ch" forName="space" refType="w" refFor="ch" refPtType="node" fact="-0.2"/>
      <dgm:constr type="primFontSz" for="ch" ptType="node" op="equ" val="65"/>
    </dgm:constrLst>
    <dgm:ruleLst/>
    <dgm:forEach name="Name4" axis="ch" ptType="node">
      <dgm:layoutNode name="Name5" styleLbl="vennNode1">
        <dgm:varLst>
          <dgm:bulletEnabled val="1"/>
        </dgm:varLst>
        <dgm:alg type="tx">
          <dgm:param type="txAnchorVertCh" val="mid"/>
          <dgm:param type="txAnchorHorzCh" val="ctr"/>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w" fact="0.156"/>
          <dgm:constr type="rMarg" refType="w" fact="0.156"/>
        </dgm:constrLst>
        <dgm:ruleLst>
          <dgm:rule type="primFontSz" val="5" fact="NaN" max="NaN"/>
        </dgm:ruleLst>
      </dgm:layoutNode>
      <dgm:forEach name="Name6"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56BFFD8-4D9A-46C9-9C4B-D58957647780}" type="datetimeFigureOut">
              <a:rPr kumimoji="1" lang="ja-JP" altLang="en-US" smtClean="0"/>
              <a:t>2016/7/18</a:t>
            </a:fld>
            <a:endParaRPr kumimoji="1" lang="ja-JP" altLang="en-US"/>
          </a:p>
        </p:txBody>
      </p:sp>
      <p:sp>
        <p:nvSpPr>
          <p:cNvPr id="4" name="スライド イメージ プレースホルダー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E6ED66A-D26D-43CD-BF6B-6CAE6EBFC8EF}" type="slidenum">
              <a:rPr kumimoji="1" lang="ja-JP" altLang="en-US" smtClean="0"/>
              <a:t>‹#›</a:t>
            </a:fld>
            <a:endParaRPr kumimoji="1" lang="ja-JP" altLang="en-US"/>
          </a:p>
        </p:txBody>
      </p:sp>
    </p:spTree>
    <p:extLst>
      <p:ext uri="{BB962C8B-B14F-4D97-AF65-F5344CB8AC3E}">
        <p14:creationId xmlns:p14="http://schemas.microsoft.com/office/powerpoint/2010/main" val="1304234828"/>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ja-JP" altLang="en-US" dirty="0"/>
              <a:t>スタート挨拶</a:t>
            </a:r>
            <a:endParaRPr lang="en-US" altLang="ja-JP" dirty="0"/>
          </a:p>
          <a:p>
            <a:r>
              <a:rPr lang="ja-JP" altLang="en-US" dirty="0"/>
              <a:t>本日はお忙しい中お集まりいただきましてありがとうございます。</a:t>
            </a:r>
            <a:endParaRPr lang="en-US" altLang="ja-JP" dirty="0"/>
          </a:p>
          <a:p>
            <a:r>
              <a:rPr lang="ja-JP" altLang="en-US" dirty="0"/>
              <a:t>説明を担当いたします、総務課の田中と申します。</a:t>
            </a:r>
            <a:endParaRPr lang="en-US" altLang="ja-JP" dirty="0"/>
          </a:p>
          <a:p>
            <a:r>
              <a:rPr lang="ja-JP" altLang="en-US" dirty="0"/>
              <a:t>どうぞよろしくお願いいたします。</a:t>
            </a:r>
            <a:endParaRPr lang="en-US" altLang="ja-JP" dirty="0"/>
          </a:p>
          <a:p>
            <a:endParaRPr lang="en-US" altLang="ja-JP" dirty="0"/>
          </a:p>
          <a:p>
            <a:r>
              <a:rPr lang="ja-JP" altLang="en-US" dirty="0"/>
              <a:t>私ども、</a:t>
            </a:r>
            <a:r>
              <a:rPr lang="en-US" altLang="ja-JP" dirty="0"/>
              <a:t>N-Plus</a:t>
            </a:r>
            <a:r>
              <a:rPr lang="ja-JP" altLang="en-US" dirty="0"/>
              <a:t>パートナーは、総合教育会社として様々な組織の人材育成を支援している会社です。</a:t>
            </a:r>
            <a:endParaRPr lang="en-US" altLang="ja-JP" dirty="0"/>
          </a:p>
          <a:p>
            <a:endParaRPr lang="en-US" altLang="ja-JP" dirty="0"/>
          </a:p>
          <a:p>
            <a:r>
              <a:rPr lang="ja-JP" altLang="en-US" dirty="0"/>
              <a:t>本日は、ぜひ当社の業務内容や強みを知っていただきたいと考えております。</a:t>
            </a:r>
            <a:endParaRPr lang="en-US" altLang="ja-JP" dirty="0"/>
          </a:p>
          <a:p>
            <a:endParaRPr kumimoji="1" lang="ja-JP" altLang="en-US" dirty="0"/>
          </a:p>
        </p:txBody>
      </p:sp>
      <p:sp>
        <p:nvSpPr>
          <p:cNvPr id="4" name="スライド番号プレースホルダー 3"/>
          <p:cNvSpPr>
            <a:spLocks noGrp="1"/>
          </p:cNvSpPr>
          <p:nvPr>
            <p:ph type="sldNum" sz="quarter" idx="10"/>
          </p:nvPr>
        </p:nvSpPr>
        <p:spPr/>
        <p:txBody>
          <a:bodyPr/>
          <a:lstStyle/>
          <a:p>
            <a:fld id="{AE6ED66A-D26D-43CD-BF6B-6CAE6EBFC8EF}" type="slidenum">
              <a:rPr kumimoji="1" lang="ja-JP" altLang="en-US" smtClean="0"/>
              <a:t>1</a:t>
            </a:fld>
            <a:endParaRPr kumimoji="1" lang="ja-JP" altLang="en-US"/>
          </a:p>
        </p:txBody>
      </p:sp>
    </p:spTree>
    <p:extLst>
      <p:ext uri="{BB962C8B-B14F-4D97-AF65-F5344CB8AC3E}">
        <p14:creationId xmlns:p14="http://schemas.microsoft.com/office/powerpoint/2010/main" val="104381087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タイトル スライド">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8000" spc="-50" baseline="0">
                <a:solidFill>
                  <a:schemeClr val="accent6">
                    <a:lumMod val="50000"/>
                  </a:schemeClr>
                </a:solidFill>
              </a:defRPr>
            </a:lvl1pPr>
          </a:lstStyle>
          <a:p>
            <a:r>
              <a:rPr lang="ja-JP" altLang="en-US"/>
              <a:t>マスター タイトルの書式設定</a:t>
            </a:r>
            <a:endParaRPr lang="en-US" dirty="0"/>
          </a:p>
        </p:txBody>
      </p:sp>
      <p:sp>
        <p:nvSpPr>
          <p:cNvPr id="3" name="Subtitle 2"/>
          <p:cNvSpPr>
            <a:spLocks noGrp="1"/>
          </p:cNvSpPr>
          <p:nvPr>
            <p:ph type="subTitle" idx="1"/>
          </p:nvPr>
        </p:nvSpPr>
        <p:spPr>
          <a:xfrm>
            <a:off x="1100051" y="4455620"/>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581FCB22-7C28-4259-AF08-951468B468DA}" type="datetime1">
              <a:rPr kumimoji="1" lang="ja-JP" altLang="en-US" smtClean="0"/>
              <a:t>2016/7/18</a:t>
            </a:fld>
            <a:endParaRPr kumimoji="1" lang="ja-JP" altLang="en-US"/>
          </a:p>
        </p:txBody>
      </p:sp>
      <p:sp>
        <p:nvSpPr>
          <p:cNvPr id="5" name="Footer Placeholder 4"/>
          <p:cNvSpPr>
            <a:spLocks noGrp="1"/>
          </p:cNvSpPr>
          <p:nvPr>
            <p:ph type="ftr" sz="quarter" idx="11"/>
          </p:nvPr>
        </p:nvSpPr>
        <p:spPr/>
        <p:txBody>
          <a:bodyPr/>
          <a:lstStyle/>
          <a:p>
            <a:r>
              <a:rPr kumimoji="1" lang="en-US" altLang="ja-JP"/>
              <a:t>Copyright2016© N-Plus Company. All right reserved.</a:t>
            </a:r>
            <a:endParaRPr kumimoji="1" lang="ja-JP" altLang="en-US"/>
          </a:p>
        </p:txBody>
      </p:sp>
      <p:sp>
        <p:nvSpPr>
          <p:cNvPr id="6" name="Slide Number Placeholder 5"/>
          <p:cNvSpPr>
            <a:spLocks noGrp="1"/>
          </p:cNvSpPr>
          <p:nvPr>
            <p:ph type="sldNum" sz="quarter" idx="12"/>
          </p:nvPr>
        </p:nvSpPr>
        <p:spPr/>
        <p:txBody>
          <a:bodyPr/>
          <a:lstStyle/>
          <a:p>
            <a:fld id="{EFD41310-787B-408F-BB2F-3B4917F6B34B}" type="slidenum">
              <a:rPr kumimoji="1" lang="ja-JP" altLang="en-US" smtClean="0"/>
              <a:t>‹#›</a:t>
            </a:fld>
            <a:endParaRPr kumimoji="1" lang="ja-JP" altLang="en-US"/>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532436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E07AE1D2-0F82-4E7C-B4CC-20B826661912}" type="datetime1">
              <a:rPr kumimoji="1" lang="ja-JP" altLang="en-US" smtClean="0"/>
              <a:t>2016/7/18</a:t>
            </a:fld>
            <a:endParaRPr kumimoji="1" lang="ja-JP" altLang="en-US"/>
          </a:p>
        </p:txBody>
      </p:sp>
      <p:sp>
        <p:nvSpPr>
          <p:cNvPr id="5" name="Footer Placeholder 4"/>
          <p:cNvSpPr>
            <a:spLocks noGrp="1"/>
          </p:cNvSpPr>
          <p:nvPr>
            <p:ph type="ftr" sz="quarter" idx="11"/>
          </p:nvPr>
        </p:nvSpPr>
        <p:spPr/>
        <p:txBody>
          <a:bodyPr/>
          <a:lstStyle/>
          <a:p>
            <a:r>
              <a:rPr kumimoji="1" lang="en-US" altLang="ja-JP"/>
              <a:t>Copyright2016© N-Plus Company. All right reserved.</a:t>
            </a:r>
            <a:endParaRPr kumimoji="1" lang="ja-JP" altLang="en-US"/>
          </a:p>
        </p:txBody>
      </p:sp>
      <p:sp>
        <p:nvSpPr>
          <p:cNvPr id="6" name="Slide Number Placeholder 5"/>
          <p:cNvSpPr>
            <a:spLocks noGrp="1"/>
          </p:cNvSpPr>
          <p:nvPr>
            <p:ph type="sldNum" sz="quarter" idx="12"/>
          </p:nvPr>
        </p:nvSpPr>
        <p:spPr/>
        <p:txBody>
          <a:bodyPr/>
          <a:lstStyle/>
          <a:p>
            <a:fld id="{EFD41310-787B-408F-BB2F-3B4917F6B34B}" type="slidenum">
              <a:rPr kumimoji="1" lang="ja-JP" altLang="en-US" smtClean="0"/>
              <a:t>‹#›</a:t>
            </a:fld>
            <a:endParaRPr kumimoji="1" lang="ja-JP" altLang="en-US"/>
          </a:p>
        </p:txBody>
      </p:sp>
    </p:spTree>
    <p:extLst>
      <p:ext uri="{BB962C8B-B14F-4D97-AF65-F5344CB8AC3E}">
        <p14:creationId xmlns:p14="http://schemas.microsoft.com/office/powerpoint/2010/main" val="79455790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縦書きタイトルと&#10;縦書きテキスト">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4778"/>
            <a:ext cx="2628900" cy="5757421"/>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838200" y="414778"/>
            <a:ext cx="7734300" cy="5757422"/>
          </a:xfrm>
        </p:spPr>
        <p:txBody>
          <a:bodyPr vert="eaVert" lIns="45720" tIns="0" rIns="45720" bIns="0"/>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9203CF0D-133D-436D-9FD7-E6B08FEE9431}" type="datetime1">
              <a:rPr kumimoji="1" lang="ja-JP" altLang="en-US" smtClean="0"/>
              <a:t>2016/7/18</a:t>
            </a:fld>
            <a:endParaRPr kumimoji="1" lang="ja-JP" altLang="en-US"/>
          </a:p>
        </p:txBody>
      </p:sp>
      <p:sp>
        <p:nvSpPr>
          <p:cNvPr id="5" name="Footer Placeholder 4"/>
          <p:cNvSpPr>
            <a:spLocks noGrp="1"/>
          </p:cNvSpPr>
          <p:nvPr>
            <p:ph type="ftr" sz="quarter" idx="11"/>
          </p:nvPr>
        </p:nvSpPr>
        <p:spPr/>
        <p:txBody>
          <a:bodyPr/>
          <a:lstStyle/>
          <a:p>
            <a:r>
              <a:rPr kumimoji="1" lang="en-US" altLang="ja-JP"/>
              <a:t>Copyright2016© N-Plus Company. All right reserved.</a:t>
            </a:r>
            <a:endParaRPr kumimoji="1" lang="ja-JP" altLang="en-US"/>
          </a:p>
        </p:txBody>
      </p:sp>
      <p:sp>
        <p:nvSpPr>
          <p:cNvPr id="6" name="Slide Number Placeholder 5"/>
          <p:cNvSpPr>
            <a:spLocks noGrp="1"/>
          </p:cNvSpPr>
          <p:nvPr>
            <p:ph type="sldNum" sz="quarter" idx="12"/>
          </p:nvPr>
        </p:nvSpPr>
        <p:spPr/>
        <p:txBody>
          <a:bodyPr/>
          <a:lstStyle/>
          <a:p>
            <a:fld id="{EFD41310-787B-408F-BB2F-3B4917F6B34B}" type="slidenum">
              <a:rPr kumimoji="1" lang="ja-JP" altLang="en-US" smtClean="0"/>
              <a:t>‹#›</a:t>
            </a:fld>
            <a:endParaRPr kumimoji="1" lang="ja-JP" altLang="en-US"/>
          </a:p>
        </p:txBody>
      </p:sp>
    </p:spTree>
    <p:extLst>
      <p:ext uri="{BB962C8B-B14F-4D97-AF65-F5344CB8AC3E}">
        <p14:creationId xmlns:p14="http://schemas.microsoft.com/office/powerpoint/2010/main" val="18584297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defRPr/>
            </a:lvl1p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6782A501-B1A8-46F4-8B00-F03D81AB4A25}" type="datetime1">
              <a:rPr kumimoji="1" lang="ja-JP" altLang="en-US" smtClean="0"/>
              <a:t>2016/7/18</a:t>
            </a:fld>
            <a:endParaRPr kumimoji="1" lang="ja-JP" altLang="en-US"/>
          </a:p>
        </p:txBody>
      </p:sp>
      <p:sp>
        <p:nvSpPr>
          <p:cNvPr id="5" name="Footer Placeholder 4"/>
          <p:cNvSpPr>
            <a:spLocks noGrp="1"/>
          </p:cNvSpPr>
          <p:nvPr>
            <p:ph type="ftr" sz="quarter" idx="11"/>
          </p:nvPr>
        </p:nvSpPr>
        <p:spPr/>
        <p:txBody>
          <a:bodyPr/>
          <a:lstStyle/>
          <a:p>
            <a:r>
              <a:rPr kumimoji="1" lang="en-US" altLang="ja-JP"/>
              <a:t>Copyright2016© N-Plus Company. All right reserved.</a:t>
            </a:r>
            <a:endParaRPr kumimoji="1" lang="ja-JP" altLang="en-US"/>
          </a:p>
        </p:txBody>
      </p:sp>
      <p:sp>
        <p:nvSpPr>
          <p:cNvPr id="6" name="Slide Number Placeholder 5"/>
          <p:cNvSpPr>
            <a:spLocks noGrp="1"/>
          </p:cNvSpPr>
          <p:nvPr>
            <p:ph type="sldNum" sz="quarter" idx="12"/>
          </p:nvPr>
        </p:nvSpPr>
        <p:spPr/>
        <p:txBody>
          <a:bodyPr/>
          <a:lstStyle/>
          <a:p>
            <a:fld id="{EFD41310-787B-408F-BB2F-3B4917F6B34B}" type="slidenum">
              <a:rPr kumimoji="1" lang="ja-JP" altLang="en-US" smtClean="0"/>
              <a:t>‹#›</a:t>
            </a:fld>
            <a:endParaRPr kumimoji="1" lang="ja-JP" altLang="en-US"/>
          </a:p>
        </p:txBody>
      </p:sp>
    </p:spTree>
    <p:extLst>
      <p:ext uri="{BB962C8B-B14F-4D97-AF65-F5344CB8AC3E}">
        <p14:creationId xmlns:p14="http://schemas.microsoft.com/office/powerpoint/2010/main" val="264394521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セクション見出し">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85000"/>
              </a:lnSpc>
              <a:defRPr sz="8000" b="0">
                <a:solidFill>
                  <a:schemeClr val="tx1">
                    <a:lumMod val="85000"/>
                    <a:lumOff val="15000"/>
                  </a:schemeClr>
                </a:solidFill>
              </a:defRPr>
            </a:lvl1pPr>
          </a:lstStyle>
          <a:p>
            <a:r>
              <a:rPr lang="ja-JP" altLang="en-US"/>
              <a:t>マスター タイトルの書式設定</a:t>
            </a:r>
            <a:endParaRPr lang="en-US" dirty="0"/>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013F3625-5C04-4353-ACB8-1E595D13CEF7}" type="datetime1">
              <a:rPr kumimoji="1" lang="ja-JP" altLang="en-US" smtClean="0"/>
              <a:t>2016/7/18</a:t>
            </a:fld>
            <a:endParaRPr kumimoji="1" lang="ja-JP" altLang="en-US"/>
          </a:p>
        </p:txBody>
      </p:sp>
      <p:sp>
        <p:nvSpPr>
          <p:cNvPr id="5" name="Footer Placeholder 4"/>
          <p:cNvSpPr>
            <a:spLocks noGrp="1"/>
          </p:cNvSpPr>
          <p:nvPr>
            <p:ph type="ftr" sz="quarter" idx="11"/>
          </p:nvPr>
        </p:nvSpPr>
        <p:spPr/>
        <p:txBody>
          <a:bodyPr/>
          <a:lstStyle/>
          <a:p>
            <a:r>
              <a:rPr kumimoji="1" lang="en-US" altLang="ja-JP"/>
              <a:t>Copyright2016© N-Plus Company. All right reserved.</a:t>
            </a:r>
            <a:endParaRPr kumimoji="1" lang="ja-JP" altLang="en-US"/>
          </a:p>
        </p:txBody>
      </p:sp>
      <p:sp>
        <p:nvSpPr>
          <p:cNvPr id="6" name="Slide Number Placeholder 5"/>
          <p:cNvSpPr>
            <a:spLocks noGrp="1"/>
          </p:cNvSpPr>
          <p:nvPr>
            <p:ph type="sldNum" sz="quarter" idx="12"/>
          </p:nvPr>
        </p:nvSpPr>
        <p:spPr/>
        <p:txBody>
          <a:bodyPr/>
          <a:lstStyle/>
          <a:p>
            <a:fld id="{EFD41310-787B-408F-BB2F-3B4917F6B34B}" type="slidenum">
              <a:rPr kumimoji="1" lang="ja-JP" altLang="en-US" smtClean="0"/>
              <a:t>‹#›</a:t>
            </a:fld>
            <a:endParaRPr kumimoji="1" lang="ja-JP" altLang="en-US"/>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5288600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8" name="Title 7"/>
          <p:cNvSpPr>
            <a:spLocks noGrp="1"/>
          </p:cNvSpPr>
          <p:nvPr>
            <p:ph type="title"/>
          </p:nvPr>
        </p:nvSpPr>
        <p:spPr>
          <a:xfrm>
            <a:off x="496388" y="286603"/>
            <a:ext cx="10058400" cy="536357"/>
          </a:xfrm>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496388" y="1045029"/>
            <a:ext cx="5538651" cy="4824065"/>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6270171" y="1045029"/>
            <a:ext cx="5486400" cy="4824065"/>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189B1CC7-C010-4857-A5A3-9EBDAB913A3D}" type="datetime1">
              <a:rPr kumimoji="1" lang="ja-JP" altLang="en-US" smtClean="0"/>
              <a:t>2016/7/18</a:t>
            </a:fld>
            <a:endParaRPr kumimoji="1" lang="ja-JP" altLang="en-US"/>
          </a:p>
        </p:txBody>
      </p:sp>
      <p:sp>
        <p:nvSpPr>
          <p:cNvPr id="6" name="Footer Placeholder 5"/>
          <p:cNvSpPr>
            <a:spLocks noGrp="1"/>
          </p:cNvSpPr>
          <p:nvPr>
            <p:ph type="ftr" sz="quarter" idx="11"/>
          </p:nvPr>
        </p:nvSpPr>
        <p:spPr/>
        <p:txBody>
          <a:bodyPr/>
          <a:lstStyle/>
          <a:p>
            <a:r>
              <a:rPr kumimoji="1" lang="en-US" altLang="ja-JP"/>
              <a:t>Copyright2016© N-Plus Company. All right reserved.</a:t>
            </a:r>
            <a:endParaRPr kumimoji="1" lang="ja-JP" altLang="en-US"/>
          </a:p>
        </p:txBody>
      </p:sp>
      <p:sp>
        <p:nvSpPr>
          <p:cNvPr id="7" name="Slide Number Placeholder 6"/>
          <p:cNvSpPr>
            <a:spLocks noGrp="1"/>
          </p:cNvSpPr>
          <p:nvPr>
            <p:ph type="sldNum" sz="quarter" idx="12"/>
          </p:nvPr>
        </p:nvSpPr>
        <p:spPr/>
        <p:txBody>
          <a:bodyPr/>
          <a:lstStyle/>
          <a:p>
            <a:fld id="{EFD41310-787B-408F-BB2F-3B4917F6B34B}" type="slidenum">
              <a:rPr kumimoji="1" lang="ja-JP" altLang="en-US" smtClean="0"/>
              <a:t>‹#›</a:t>
            </a:fld>
            <a:endParaRPr kumimoji="1" lang="ja-JP" altLang="en-US"/>
          </a:p>
        </p:txBody>
      </p:sp>
    </p:spTree>
    <p:extLst>
      <p:ext uri="{BB962C8B-B14F-4D97-AF65-F5344CB8AC3E}">
        <p14:creationId xmlns:p14="http://schemas.microsoft.com/office/powerpoint/2010/main" val="41330844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Content Placeholder 3"/>
          <p:cNvSpPr>
            <a:spLocks noGrp="1"/>
          </p:cNvSpPr>
          <p:nvPr>
            <p:ph sz="half" idx="2"/>
          </p:nvPr>
        </p:nvSpPr>
        <p:spPr>
          <a:xfrm>
            <a:off x="1097280" y="2582334"/>
            <a:ext cx="4937760" cy="3378200"/>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Content Placeholder 5"/>
          <p:cNvSpPr>
            <a:spLocks noGrp="1"/>
          </p:cNvSpPr>
          <p:nvPr>
            <p:ph sz="quarter" idx="4"/>
          </p:nvPr>
        </p:nvSpPr>
        <p:spPr>
          <a:xfrm>
            <a:off x="6217920" y="2582334"/>
            <a:ext cx="4937760" cy="3378200"/>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AFCBBF7D-3CC0-41A9-B376-C05D053E94B4}" type="datetime1">
              <a:rPr kumimoji="1" lang="ja-JP" altLang="en-US" smtClean="0"/>
              <a:t>2016/7/18</a:t>
            </a:fld>
            <a:endParaRPr kumimoji="1" lang="ja-JP" altLang="en-US"/>
          </a:p>
        </p:txBody>
      </p:sp>
      <p:sp>
        <p:nvSpPr>
          <p:cNvPr id="8" name="Footer Placeholder 7"/>
          <p:cNvSpPr>
            <a:spLocks noGrp="1"/>
          </p:cNvSpPr>
          <p:nvPr>
            <p:ph type="ftr" sz="quarter" idx="11"/>
          </p:nvPr>
        </p:nvSpPr>
        <p:spPr/>
        <p:txBody>
          <a:bodyPr/>
          <a:lstStyle/>
          <a:p>
            <a:r>
              <a:rPr kumimoji="1" lang="en-US" altLang="ja-JP"/>
              <a:t>Copyright2016© N-Plus Company. All right reserved.</a:t>
            </a:r>
            <a:endParaRPr kumimoji="1" lang="ja-JP" altLang="en-US"/>
          </a:p>
        </p:txBody>
      </p:sp>
      <p:sp>
        <p:nvSpPr>
          <p:cNvPr id="9" name="Slide Number Placeholder 8"/>
          <p:cNvSpPr>
            <a:spLocks noGrp="1"/>
          </p:cNvSpPr>
          <p:nvPr>
            <p:ph type="sldNum" sz="quarter" idx="12"/>
          </p:nvPr>
        </p:nvSpPr>
        <p:spPr/>
        <p:txBody>
          <a:bodyPr/>
          <a:lstStyle/>
          <a:p>
            <a:fld id="{EFD41310-787B-408F-BB2F-3B4917F6B34B}" type="slidenum">
              <a:rPr kumimoji="1" lang="ja-JP" altLang="en-US" smtClean="0"/>
              <a:t>‹#›</a:t>
            </a:fld>
            <a:endParaRPr kumimoji="1" lang="ja-JP" altLang="en-US"/>
          </a:p>
        </p:txBody>
      </p:sp>
    </p:spTree>
    <p:extLst>
      <p:ext uri="{BB962C8B-B14F-4D97-AF65-F5344CB8AC3E}">
        <p14:creationId xmlns:p14="http://schemas.microsoft.com/office/powerpoint/2010/main" val="368532380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5B5781BE-44D3-4883-A062-7FDF5C849D0B}" type="datetime1">
              <a:rPr kumimoji="1" lang="ja-JP" altLang="en-US" smtClean="0"/>
              <a:t>2016/7/18</a:t>
            </a:fld>
            <a:endParaRPr kumimoji="1" lang="ja-JP" altLang="en-US"/>
          </a:p>
        </p:txBody>
      </p:sp>
      <p:sp>
        <p:nvSpPr>
          <p:cNvPr id="4" name="Footer Placeholder 3"/>
          <p:cNvSpPr>
            <a:spLocks noGrp="1"/>
          </p:cNvSpPr>
          <p:nvPr>
            <p:ph type="ftr" sz="quarter" idx="11"/>
          </p:nvPr>
        </p:nvSpPr>
        <p:spPr/>
        <p:txBody>
          <a:bodyPr/>
          <a:lstStyle/>
          <a:p>
            <a:r>
              <a:rPr kumimoji="1" lang="en-US" altLang="ja-JP"/>
              <a:t>Copyright2016© N-Plus Company. All right reserved.</a:t>
            </a:r>
            <a:endParaRPr kumimoji="1" lang="ja-JP" altLang="en-US"/>
          </a:p>
        </p:txBody>
      </p:sp>
      <p:sp>
        <p:nvSpPr>
          <p:cNvPr id="5" name="Slide Number Placeholder 4"/>
          <p:cNvSpPr>
            <a:spLocks noGrp="1"/>
          </p:cNvSpPr>
          <p:nvPr>
            <p:ph type="sldNum" sz="quarter" idx="12"/>
          </p:nvPr>
        </p:nvSpPr>
        <p:spPr/>
        <p:txBody>
          <a:bodyPr/>
          <a:lstStyle/>
          <a:p>
            <a:fld id="{EFD41310-787B-408F-BB2F-3B4917F6B34B}" type="slidenum">
              <a:rPr kumimoji="1" lang="ja-JP" altLang="en-US" smtClean="0"/>
              <a:t>‹#›</a:t>
            </a:fld>
            <a:endParaRPr kumimoji="1" lang="ja-JP" altLang="en-US"/>
          </a:p>
        </p:txBody>
      </p:sp>
    </p:spTree>
    <p:extLst>
      <p:ext uri="{BB962C8B-B14F-4D97-AF65-F5344CB8AC3E}">
        <p14:creationId xmlns:p14="http://schemas.microsoft.com/office/powerpoint/2010/main" val="105545818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白紙">
    <p:spTree>
      <p:nvGrpSpPr>
        <p:cNvPr id="1" name=""/>
        <p:cNvGrpSpPr/>
        <p:nvPr/>
      </p:nvGrpSpPr>
      <p:grpSpPr>
        <a:xfrm>
          <a:off x="0" y="0"/>
          <a:ext cx="0" cy="0"/>
          <a:chOff x="0" y="0"/>
          <a:chExt cx="0" cy="0"/>
        </a:xfrm>
      </p:grpSpPr>
      <p:sp>
        <p:nvSpPr>
          <p:cNvPr id="5" name="Rectangle 4"/>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45D61944-EDC4-47CC-9CF4-8FCB48E4F468}" type="datetime1">
              <a:rPr kumimoji="1" lang="ja-JP" altLang="en-US" smtClean="0"/>
              <a:t>2016/7/18</a:t>
            </a:fld>
            <a:endParaRPr kumimoji="1" lang="ja-JP" altLang="en-US"/>
          </a:p>
        </p:txBody>
      </p:sp>
      <p:sp>
        <p:nvSpPr>
          <p:cNvPr id="8" name="Footer Placeholder 7"/>
          <p:cNvSpPr>
            <a:spLocks noGrp="1"/>
          </p:cNvSpPr>
          <p:nvPr>
            <p:ph type="ftr" sz="quarter" idx="11"/>
          </p:nvPr>
        </p:nvSpPr>
        <p:spPr/>
        <p:txBody>
          <a:bodyPr/>
          <a:lstStyle>
            <a:lvl1pPr>
              <a:defRPr>
                <a:solidFill>
                  <a:srgbClr val="FFFFFF"/>
                </a:solidFill>
              </a:defRPr>
            </a:lvl1pPr>
          </a:lstStyle>
          <a:p>
            <a:r>
              <a:rPr kumimoji="1" lang="en-US" altLang="ja-JP"/>
              <a:t>Copyright2016© N-Plus Company. All right reserved.</a:t>
            </a:r>
            <a:endParaRPr kumimoji="1" lang="ja-JP" altLang="en-US"/>
          </a:p>
        </p:txBody>
      </p:sp>
      <p:sp>
        <p:nvSpPr>
          <p:cNvPr id="9" name="Slide Number Placeholder 8"/>
          <p:cNvSpPr>
            <a:spLocks noGrp="1"/>
          </p:cNvSpPr>
          <p:nvPr>
            <p:ph type="sldNum" sz="quarter" idx="12"/>
          </p:nvPr>
        </p:nvSpPr>
        <p:spPr/>
        <p:txBody>
          <a:bodyPr/>
          <a:lstStyle/>
          <a:p>
            <a:fld id="{EFD41310-787B-408F-BB2F-3B4917F6B34B}" type="slidenum">
              <a:rPr kumimoji="1" lang="ja-JP" altLang="en-US" smtClean="0"/>
              <a:t>‹#›</a:t>
            </a:fld>
            <a:endParaRPr kumimoji="1" lang="ja-JP" altLang="en-US"/>
          </a:p>
        </p:txBody>
      </p:sp>
    </p:spTree>
    <p:extLst>
      <p:ext uri="{BB962C8B-B14F-4D97-AF65-F5344CB8AC3E}">
        <p14:creationId xmlns:p14="http://schemas.microsoft.com/office/powerpoint/2010/main" val="5715706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タイトル付きの&#10;コンテンツ">
    <p:spTree>
      <p:nvGrpSpPr>
        <p:cNvPr id="1" name=""/>
        <p:cNvGrpSpPr/>
        <p:nvPr/>
      </p:nvGrpSpPr>
      <p:grpSpPr>
        <a:xfrm>
          <a:off x="0" y="0"/>
          <a:ext cx="0" cy="0"/>
          <a:chOff x="0" y="0"/>
          <a:chExt cx="0" cy="0"/>
        </a:xfrm>
      </p:grpSpPr>
      <p:sp>
        <p:nvSpPr>
          <p:cNvPr id="8" name="Rectangle 7"/>
          <p:cNvSpPr/>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ja-JP" altLang="en-US"/>
              <a:t>マスター タイトルの書式設定</a:t>
            </a:r>
            <a:endParaRPr lang="en-US" dirty="0"/>
          </a:p>
        </p:txBody>
      </p:sp>
      <p:sp>
        <p:nvSpPr>
          <p:cNvPr id="3" name="Content Placeholder 2"/>
          <p:cNvSpPr>
            <a:spLocks noGrp="1"/>
          </p:cNvSpPr>
          <p:nvPr>
            <p:ph idx="1"/>
          </p:nvPr>
        </p:nvSpPr>
        <p:spPr>
          <a:xfrm>
            <a:off x="4800600" y="731520"/>
            <a:ext cx="6492240" cy="5257800"/>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5" name="Date Placeholder 4"/>
          <p:cNvSpPr>
            <a:spLocks noGrp="1"/>
          </p:cNvSpPr>
          <p:nvPr>
            <p:ph type="dt" sz="half" idx="10"/>
          </p:nvPr>
        </p:nvSpPr>
        <p:spPr>
          <a:xfrm>
            <a:off x="465512" y="6459785"/>
            <a:ext cx="2618510" cy="365125"/>
          </a:xfrm>
        </p:spPr>
        <p:txBody>
          <a:bodyPr/>
          <a:lstStyle>
            <a:lvl1pPr algn="l">
              <a:defRPr/>
            </a:lvl1pPr>
          </a:lstStyle>
          <a:p>
            <a:fld id="{C7CF61F8-F767-4144-BBB4-445E7C69D91A}" type="datetime1">
              <a:rPr kumimoji="1" lang="ja-JP" altLang="en-US" smtClean="0"/>
              <a:t>2016/7/18</a:t>
            </a:fld>
            <a:endParaRPr kumimoji="1" lang="ja-JP" altLang="en-US"/>
          </a:p>
        </p:txBody>
      </p:sp>
      <p:sp>
        <p:nvSpPr>
          <p:cNvPr id="6" name="Footer Placeholder 5"/>
          <p:cNvSpPr>
            <a:spLocks noGrp="1"/>
          </p:cNvSpPr>
          <p:nvPr>
            <p:ph type="ftr" sz="quarter" idx="11"/>
          </p:nvPr>
        </p:nvSpPr>
        <p:spPr>
          <a:xfrm>
            <a:off x="4800600" y="6459785"/>
            <a:ext cx="4648200" cy="365125"/>
          </a:xfrm>
        </p:spPr>
        <p:txBody>
          <a:bodyPr/>
          <a:lstStyle>
            <a:lvl1pPr algn="l">
              <a:defRPr>
                <a:solidFill>
                  <a:schemeClr val="tx2"/>
                </a:solidFill>
              </a:defRPr>
            </a:lvl1pPr>
          </a:lstStyle>
          <a:p>
            <a:r>
              <a:rPr kumimoji="1" lang="en-US" altLang="ja-JP"/>
              <a:t>Copyright2016© N-Plus Company. All right reserved.</a:t>
            </a:r>
            <a:endParaRPr kumimoji="1" lang="ja-JP" altLang="en-US"/>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EFD41310-787B-408F-BB2F-3B4917F6B34B}" type="slidenum">
              <a:rPr kumimoji="1" lang="ja-JP" altLang="en-US" smtClean="0"/>
              <a:t>‹#›</a:t>
            </a:fld>
            <a:endParaRPr kumimoji="1" lang="ja-JP" altLang="en-US"/>
          </a:p>
        </p:txBody>
      </p:sp>
    </p:spTree>
    <p:extLst>
      <p:ext uri="{BB962C8B-B14F-4D97-AF65-F5344CB8AC3E}">
        <p14:creationId xmlns:p14="http://schemas.microsoft.com/office/powerpoint/2010/main" val="251675192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タイトル付きの図">
    <p:spTree>
      <p:nvGrpSpPr>
        <p:cNvPr id="1" name=""/>
        <p:cNvGrpSpPr/>
        <p:nvPr/>
      </p:nvGrpSpPr>
      <p:grpSpPr>
        <a:xfrm>
          <a:off x="0" y="0"/>
          <a:ext cx="0" cy="0"/>
          <a:chOff x="0" y="0"/>
          <a:chExt cx="0" cy="0"/>
        </a:xfrm>
      </p:grpSpPr>
      <p:sp>
        <p:nvSpPr>
          <p:cNvPr id="8" name="Rectangle 7"/>
          <p:cNvSpPr/>
          <p:nvPr/>
        </p:nvSpPr>
        <p:spPr>
          <a:xfrm>
            <a:off x="0" y="4953000"/>
            <a:ext cx="12188825"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491507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264" cy="822960"/>
          </a:xfrm>
        </p:spPr>
        <p:txBody>
          <a:bodyPr lIns="91440" tIns="0" rIns="91440" bIns="0" anchor="b">
            <a:noAutofit/>
          </a:bodyPr>
          <a:lstStyle>
            <a:lvl1pPr>
              <a:defRPr sz="3600" b="0">
                <a:solidFill>
                  <a:srgbClr val="FFFFFF"/>
                </a:solidFill>
              </a:defRPr>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15" y="0"/>
            <a:ext cx="12191985" cy="4915076"/>
          </a:xfrm>
          <a:blipFill>
            <a:blip r:embed="rId2"/>
            <a:stretch>
              <a:fillRect/>
            </a:stretch>
          </a:blipFill>
        </p:spPr>
        <p:txBody>
          <a:bodyPr lIns="457200" tIns="457200" anchor="t"/>
          <a:lstStyle>
            <a:lvl1pPr marL="0" indent="0">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a:t>図を追加</a:t>
            </a:r>
            <a:endParaRPr lang="en-US" dirty="0"/>
          </a:p>
        </p:txBody>
      </p:sp>
      <p:sp>
        <p:nvSpPr>
          <p:cNvPr id="4" name="Text Placeholder 3"/>
          <p:cNvSpPr>
            <a:spLocks noGrp="1"/>
          </p:cNvSpPr>
          <p:nvPr>
            <p:ph type="body" sz="half" idx="2"/>
          </p:nvPr>
        </p:nvSpPr>
        <p:spPr>
          <a:xfrm>
            <a:off x="1097280" y="5907023"/>
            <a:ext cx="10113264"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785C80DC-D5B8-4F04-87B9-9F81DE9620DD}" type="datetime1">
              <a:rPr kumimoji="1" lang="ja-JP" altLang="en-US" smtClean="0"/>
              <a:t>2016/7/18</a:t>
            </a:fld>
            <a:endParaRPr kumimoji="1" lang="ja-JP" altLang="en-US"/>
          </a:p>
        </p:txBody>
      </p:sp>
      <p:sp>
        <p:nvSpPr>
          <p:cNvPr id="6" name="Footer Placeholder 5"/>
          <p:cNvSpPr>
            <a:spLocks noGrp="1"/>
          </p:cNvSpPr>
          <p:nvPr>
            <p:ph type="ftr" sz="quarter" idx="11"/>
          </p:nvPr>
        </p:nvSpPr>
        <p:spPr/>
        <p:txBody>
          <a:bodyPr/>
          <a:lstStyle/>
          <a:p>
            <a:r>
              <a:rPr kumimoji="1" lang="en-US" altLang="ja-JP"/>
              <a:t>Copyright2016© N-Plus Company. All right reserved.</a:t>
            </a:r>
            <a:endParaRPr kumimoji="1" lang="ja-JP" altLang="en-US"/>
          </a:p>
        </p:txBody>
      </p:sp>
      <p:sp>
        <p:nvSpPr>
          <p:cNvPr id="7" name="Slide Number Placeholder 6"/>
          <p:cNvSpPr>
            <a:spLocks noGrp="1"/>
          </p:cNvSpPr>
          <p:nvPr>
            <p:ph type="sldNum" sz="quarter" idx="12"/>
          </p:nvPr>
        </p:nvSpPr>
        <p:spPr/>
        <p:txBody>
          <a:bodyPr/>
          <a:lstStyle/>
          <a:p>
            <a:fld id="{EFD41310-787B-408F-BB2F-3B4917F6B34B}" type="slidenum">
              <a:rPr kumimoji="1" lang="ja-JP" altLang="en-US" smtClean="0"/>
              <a:t>‹#›</a:t>
            </a:fld>
            <a:endParaRPr kumimoji="1" lang="ja-JP" altLang="en-US"/>
          </a:p>
        </p:txBody>
      </p:sp>
    </p:spTree>
    <p:extLst>
      <p:ext uri="{BB962C8B-B14F-4D97-AF65-F5344CB8AC3E}">
        <p14:creationId xmlns:p14="http://schemas.microsoft.com/office/powerpoint/2010/main" val="245174653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2415" y="6472520"/>
            <a:ext cx="12192000" cy="39821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8710" y="6459783"/>
            <a:ext cx="12192001" cy="659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496389" y="301224"/>
            <a:ext cx="11403874" cy="536357"/>
          </a:xfrm>
          <a:prstGeom prst="rect">
            <a:avLst/>
          </a:prstGeom>
        </p:spPr>
        <p:txBody>
          <a:bodyPr vert="horz" lIns="91440" tIns="45720" rIns="91440" bIns="45720" rtlCol="0" anchor="b">
            <a:no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496389" y="1093599"/>
            <a:ext cx="11403873" cy="5033965"/>
          </a:xfrm>
          <a:prstGeom prst="rect">
            <a:avLst/>
          </a:prstGeom>
        </p:spPr>
        <p:txBody>
          <a:bodyPr vert="horz" lIns="0" tIns="45720" rIns="0" bIns="45720" rtlCol="0">
            <a:normAutofit/>
          </a:bodyPr>
          <a:lstStyle/>
          <a:p>
            <a:pPr lvl="0"/>
            <a:r>
              <a:rPr lang="ja-JP" altLang="en-US" dirty="0"/>
              <a:t>マスター テキストの書式設定</a:t>
            </a:r>
          </a:p>
          <a:p>
            <a:pPr lvl="1"/>
            <a:r>
              <a:rPr lang="ja-JP" altLang="en-US" dirty="0"/>
              <a:t>第 </a:t>
            </a:r>
            <a:r>
              <a:rPr lang="en-US" altLang="ja-JP" dirty="0"/>
              <a:t>2 </a:t>
            </a:r>
            <a:r>
              <a:rPr lang="ja-JP" altLang="en-US" dirty="0"/>
              <a:t>レベル</a:t>
            </a:r>
          </a:p>
          <a:p>
            <a:pPr lvl="2"/>
            <a:r>
              <a:rPr lang="ja-JP" altLang="en-US" dirty="0"/>
              <a:t>第 </a:t>
            </a:r>
            <a:r>
              <a:rPr lang="en-US" altLang="ja-JP" dirty="0"/>
              <a:t>3 </a:t>
            </a:r>
            <a:r>
              <a:rPr lang="ja-JP" altLang="en-US" dirty="0"/>
              <a:t>レベル</a:t>
            </a:r>
          </a:p>
          <a:p>
            <a:pPr lvl="3"/>
            <a:r>
              <a:rPr lang="ja-JP" altLang="en-US" dirty="0"/>
              <a:t>第 </a:t>
            </a:r>
            <a:r>
              <a:rPr lang="en-US" altLang="ja-JP" dirty="0"/>
              <a:t>4 </a:t>
            </a:r>
            <a:r>
              <a:rPr lang="ja-JP" altLang="en-US" dirty="0"/>
              <a:t>レベル</a:t>
            </a:r>
          </a:p>
          <a:p>
            <a:pPr lvl="4"/>
            <a:r>
              <a:rPr lang="ja-JP" altLang="en-US" dirty="0"/>
              <a:t>第 </a:t>
            </a:r>
            <a:r>
              <a:rPr lang="en-US" altLang="ja-JP" dirty="0"/>
              <a:t>5 </a:t>
            </a:r>
            <a:r>
              <a:rPr lang="ja-JP" altLang="en-US" dirty="0"/>
              <a:t>レベル</a:t>
            </a:r>
            <a:endParaRPr lang="en-US" dirty="0"/>
          </a:p>
        </p:txBody>
      </p:sp>
      <p:sp>
        <p:nvSpPr>
          <p:cNvPr id="4" name="Date Placeholder 3"/>
          <p:cNvSpPr>
            <a:spLocks noGrp="1"/>
          </p:cNvSpPr>
          <p:nvPr>
            <p:ph type="dt" sz="half" idx="2"/>
          </p:nvPr>
        </p:nvSpPr>
        <p:spPr>
          <a:xfrm>
            <a:off x="-25478" y="6482337"/>
            <a:ext cx="2472271" cy="365125"/>
          </a:xfrm>
          <a:prstGeom prst="rect">
            <a:avLst/>
          </a:prstGeom>
        </p:spPr>
        <p:txBody>
          <a:bodyPr vert="horz" lIns="91440" tIns="45720" rIns="91440" bIns="45720" rtlCol="0" anchor="ctr"/>
          <a:lstStyle>
            <a:lvl1pPr algn="l">
              <a:defRPr sz="900">
                <a:solidFill>
                  <a:srgbClr val="FFFFFF"/>
                </a:solidFill>
              </a:defRPr>
            </a:lvl1pPr>
          </a:lstStyle>
          <a:p>
            <a:fld id="{03BA8393-2589-46FE-B203-81E7C575631A}" type="datetime1">
              <a:rPr kumimoji="1" lang="ja-JP" altLang="en-US" smtClean="0"/>
              <a:t>2016/7/18</a:t>
            </a:fld>
            <a:endParaRPr kumimoji="1" lang="ja-JP" altLang="en-US" dirty="0"/>
          </a:p>
        </p:txBody>
      </p:sp>
      <p:sp>
        <p:nvSpPr>
          <p:cNvPr id="5" name="Footer Placeholder 4"/>
          <p:cNvSpPr>
            <a:spLocks noGrp="1"/>
          </p:cNvSpPr>
          <p:nvPr>
            <p:ph type="ftr" sz="quarter" idx="3"/>
          </p:nvPr>
        </p:nvSpPr>
        <p:spPr>
          <a:xfrm>
            <a:off x="3686185" y="6498974"/>
            <a:ext cx="4822804" cy="365125"/>
          </a:xfrm>
          <a:prstGeom prst="rect">
            <a:avLst/>
          </a:prstGeom>
        </p:spPr>
        <p:txBody>
          <a:bodyPr vert="horz" lIns="91440" tIns="45720" rIns="91440" bIns="45720" rtlCol="0" anchor="ctr"/>
          <a:lstStyle>
            <a:lvl1pPr algn="ctr">
              <a:defRPr sz="1200" cap="all" baseline="0">
                <a:solidFill>
                  <a:srgbClr val="FFFFFF"/>
                </a:solidFill>
              </a:defRPr>
            </a:lvl1pPr>
          </a:lstStyle>
          <a:p>
            <a:r>
              <a:rPr kumimoji="1" lang="en-US" altLang="ja-JP"/>
              <a:t>Copyright2016© N-Plus Company. All right reserved.</a:t>
            </a:r>
            <a:endParaRPr kumimoji="1" lang="ja-JP" altLang="en-US" dirty="0"/>
          </a:p>
        </p:txBody>
      </p:sp>
      <p:sp>
        <p:nvSpPr>
          <p:cNvPr id="6" name="Slide Number Placeholder 5"/>
          <p:cNvSpPr>
            <a:spLocks noGrp="1"/>
          </p:cNvSpPr>
          <p:nvPr>
            <p:ph type="sldNum" sz="quarter" idx="4"/>
          </p:nvPr>
        </p:nvSpPr>
        <p:spPr>
          <a:xfrm>
            <a:off x="10866619" y="6482337"/>
            <a:ext cx="1312025" cy="365125"/>
          </a:xfrm>
          <a:prstGeom prst="rect">
            <a:avLst/>
          </a:prstGeom>
        </p:spPr>
        <p:txBody>
          <a:bodyPr vert="horz" lIns="91440" tIns="45720" rIns="91440" bIns="45720" rtlCol="0" anchor="ctr"/>
          <a:lstStyle>
            <a:lvl1pPr algn="r">
              <a:defRPr sz="2000">
                <a:solidFill>
                  <a:srgbClr val="FFFFFF"/>
                </a:solidFill>
              </a:defRPr>
            </a:lvl1pPr>
          </a:lstStyle>
          <a:p>
            <a:fld id="{EFD41310-787B-408F-BB2F-3B4917F6B34B}" type="slidenum">
              <a:rPr kumimoji="1" lang="ja-JP" altLang="en-US" smtClean="0"/>
              <a:pPr/>
              <a:t>‹#›</a:t>
            </a:fld>
            <a:endParaRPr kumimoji="1" lang="ja-JP" altLang="en-US"/>
          </a:p>
        </p:txBody>
      </p:sp>
      <p:cxnSp>
        <p:nvCxnSpPr>
          <p:cNvPr id="10" name="Straight Connector 9"/>
          <p:cNvCxnSpPr/>
          <p:nvPr/>
        </p:nvCxnSpPr>
        <p:spPr>
          <a:xfrm>
            <a:off x="496389" y="837581"/>
            <a:ext cx="11403873"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15" name="Rectangle 6"/>
          <p:cNvSpPr/>
          <p:nvPr userDrawn="1"/>
        </p:nvSpPr>
        <p:spPr>
          <a:xfrm>
            <a:off x="4354" y="-4959"/>
            <a:ext cx="12192000" cy="5016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正方形/長方形 12"/>
          <p:cNvSpPr/>
          <p:nvPr userDrawn="1"/>
        </p:nvSpPr>
        <p:spPr>
          <a:xfrm>
            <a:off x="10007165" y="-69547"/>
            <a:ext cx="2189189" cy="400110"/>
          </a:xfrm>
          <a:prstGeom prst="rect">
            <a:avLst/>
          </a:prstGeom>
          <a:noFill/>
        </p:spPr>
        <p:txBody>
          <a:bodyPr wrap="none" lIns="91440" tIns="45720" rIns="91440" bIns="45720">
            <a:spAutoFit/>
          </a:bodyPr>
          <a:lstStyle/>
          <a:p>
            <a:pPr algn="ctr"/>
            <a:r>
              <a:rPr lang="en-US" altLang="ja-JP" sz="2000" b="0" cap="none" spc="0" dirty="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latin typeface="Bodoni MT Black" panose="02070A03080606020203" pitchFamily="18" charset="0"/>
              </a:rPr>
              <a:t>N-Plus</a:t>
            </a:r>
            <a:r>
              <a:rPr lang="ja-JP" altLang="en-US" sz="2000" b="0" cap="none" spc="0" dirty="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latin typeface="Bodoni MT Black" panose="02070A03080606020203" pitchFamily="18" charset="0"/>
              </a:rPr>
              <a:t> </a:t>
            </a:r>
            <a:r>
              <a:rPr lang="en-US" altLang="ja-JP" sz="2000" b="0" cap="none" spc="0" dirty="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latin typeface="Bodoni MT Black" panose="02070A03080606020203" pitchFamily="18" charset="0"/>
              </a:rPr>
              <a:t>Partner</a:t>
            </a:r>
            <a:endParaRPr lang="ja-JP" altLang="en-US" sz="2000" b="0" cap="none" spc="0" dirty="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latin typeface="Bodoni MT Black" panose="02070A03080606020203" pitchFamily="18" charset="0"/>
            </a:endParaRPr>
          </a:p>
        </p:txBody>
      </p:sp>
    </p:spTree>
    <p:extLst>
      <p:ext uri="{BB962C8B-B14F-4D97-AF65-F5344CB8AC3E}">
        <p14:creationId xmlns:p14="http://schemas.microsoft.com/office/powerpoint/2010/main" val="343418222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dt="0"/>
  <p:txStyles>
    <p:titleStyle>
      <a:lvl1pPr algn="l" defTabSz="914400" rtl="0" eaLnBrk="1" latinLnBrk="0" hangingPunct="1">
        <a:lnSpc>
          <a:spcPct val="85000"/>
        </a:lnSpc>
        <a:spcBef>
          <a:spcPct val="0"/>
        </a:spcBef>
        <a:buNone/>
        <a:defRPr kumimoji="1" sz="2800" kern="1200" spc="-50" baseline="0">
          <a:solidFill>
            <a:schemeClr val="tx1"/>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kumimoji="1"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kumimoji="1"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8.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p:txBody>
          <a:bodyPr/>
          <a:lstStyle/>
          <a:p>
            <a:pPr algn="r"/>
            <a:r>
              <a:rPr kumimoji="1" lang="en-US" altLang="ja-JP" dirty="0"/>
              <a:t>N-Plus</a:t>
            </a:r>
            <a:r>
              <a:rPr kumimoji="1" lang="ja-JP" altLang="en-US" dirty="0"/>
              <a:t>パートナー</a:t>
            </a:r>
            <a:br>
              <a:rPr kumimoji="1" lang="en-US" altLang="ja-JP" dirty="0"/>
            </a:br>
            <a:r>
              <a:rPr kumimoji="1" lang="ja-JP" altLang="en-US" dirty="0"/>
              <a:t>会社紹介</a:t>
            </a:r>
          </a:p>
        </p:txBody>
      </p:sp>
      <p:sp>
        <p:nvSpPr>
          <p:cNvPr id="3" name="サブタイトル 2"/>
          <p:cNvSpPr>
            <a:spLocks noGrp="1"/>
          </p:cNvSpPr>
          <p:nvPr>
            <p:ph type="subTitle" idx="1"/>
          </p:nvPr>
        </p:nvSpPr>
        <p:spPr/>
        <p:txBody>
          <a:bodyPr/>
          <a:lstStyle/>
          <a:p>
            <a:pPr algn="r"/>
            <a:r>
              <a:rPr kumimoji="1" lang="ja-JP" altLang="en-US" dirty="0"/>
              <a:t>次世代リーダー育成を支援する総合</a:t>
            </a:r>
            <a:r>
              <a:rPr kumimoji="1" lang="ja-JP" altLang="en-US"/>
              <a:t>教育会社</a:t>
            </a:r>
            <a:endParaRPr kumimoji="1" lang="ja-JP" altLang="en-US" dirty="0"/>
          </a:p>
        </p:txBody>
      </p:sp>
    </p:spTree>
    <p:extLst>
      <p:ext uri="{BB962C8B-B14F-4D97-AF65-F5344CB8AC3E}">
        <p14:creationId xmlns:p14="http://schemas.microsoft.com/office/powerpoint/2010/main" val="326464059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a:t>業務マニュアル作成</a:t>
            </a:r>
          </a:p>
        </p:txBody>
      </p:sp>
      <p:sp>
        <p:nvSpPr>
          <p:cNvPr id="3" name="コンテンツ プレースホルダー 2"/>
          <p:cNvSpPr>
            <a:spLocks noGrp="1"/>
          </p:cNvSpPr>
          <p:nvPr>
            <p:ph sz="half" idx="1"/>
          </p:nvPr>
        </p:nvSpPr>
        <p:spPr/>
        <p:txBody>
          <a:bodyPr>
            <a:normAutofit/>
          </a:bodyPr>
          <a:lstStyle/>
          <a:p>
            <a:pPr>
              <a:lnSpc>
                <a:spcPct val="200000"/>
              </a:lnSpc>
            </a:pPr>
            <a:r>
              <a:rPr kumimoji="1" lang="ja-JP" altLang="en-US" sz="2800" dirty="0"/>
              <a:t>接遇スタッフマニュアル</a:t>
            </a:r>
            <a:endParaRPr kumimoji="1" lang="en-US" altLang="ja-JP" sz="2800" dirty="0"/>
          </a:p>
          <a:p>
            <a:pPr>
              <a:lnSpc>
                <a:spcPct val="200000"/>
              </a:lnSpc>
            </a:pPr>
            <a:r>
              <a:rPr lang="ja-JP" altLang="en-US" sz="2800" dirty="0"/>
              <a:t>電話応対マニュアル</a:t>
            </a:r>
            <a:endParaRPr lang="en-US" altLang="ja-JP" sz="2800" dirty="0"/>
          </a:p>
          <a:p>
            <a:pPr>
              <a:lnSpc>
                <a:spcPct val="200000"/>
              </a:lnSpc>
            </a:pPr>
            <a:r>
              <a:rPr lang="ja-JP" altLang="en-US" sz="2800" dirty="0"/>
              <a:t>電子メールパターン集</a:t>
            </a:r>
            <a:endParaRPr lang="en-US" altLang="ja-JP" sz="2800" dirty="0"/>
          </a:p>
          <a:p>
            <a:pPr>
              <a:lnSpc>
                <a:spcPct val="200000"/>
              </a:lnSpc>
            </a:pPr>
            <a:r>
              <a:rPr lang="en-US" altLang="ja-JP" sz="2800" dirty="0"/>
              <a:t>DVD</a:t>
            </a:r>
            <a:r>
              <a:rPr lang="ja-JP" altLang="en-US" sz="2800" dirty="0"/>
              <a:t>（教育ビデオ）作成</a:t>
            </a:r>
            <a:endParaRPr kumimoji="1" lang="en-US" altLang="ja-JP" sz="2800" dirty="0"/>
          </a:p>
          <a:p>
            <a:pPr>
              <a:lnSpc>
                <a:spcPct val="200000"/>
              </a:lnSpc>
            </a:pPr>
            <a:endParaRPr kumimoji="1" lang="ja-JP" altLang="en-US" sz="2800" dirty="0"/>
          </a:p>
        </p:txBody>
      </p:sp>
      <p:pic>
        <p:nvPicPr>
          <p:cNvPr id="8" name="コンテンツ プレースホルダー 7"/>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6278462" y="1515641"/>
            <a:ext cx="5470725" cy="3882281"/>
          </a:xfrm>
        </p:spPr>
      </p:pic>
      <p:sp>
        <p:nvSpPr>
          <p:cNvPr id="5" name="フッター プレースホルダー 4"/>
          <p:cNvSpPr>
            <a:spLocks noGrp="1"/>
          </p:cNvSpPr>
          <p:nvPr>
            <p:ph type="ftr" sz="quarter" idx="11"/>
          </p:nvPr>
        </p:nvSpPr>
        <p:spPr/>
        <p:txBody>
          <a:bodyPr/>
          <a:lstStyle/>
          <a:p>
            <a:r>
              <a:rPr kumimoji="1" lang="en-US" altLang="ja-JP"/>
              <a:t>Copyright2016© N-Plus Company. All right reserved.</a:t>
            </a:r>
            <a:endParaRPr kumimoji="1" lang="ja-JP" altLang="en-US"/>
          </a:p>
        </p:txBody>
      </p:sp>
      <p:sp>
        <p:nvSpPr>
          <p:cNvPr id="4" name="スライド番号プレースホルダー 3"/>
          <p:cNvSpPr>
            <a:spLocks noGrp="1"/>
          </p:cNvSpPr>
          <p:nvPr>
            <p:ph type="sldNum" sz="quarter" idx="12"/>
          </p:nvPr>
        </p:nvSpPr>
        <p:spPr/>
        <p:txBody>
          <a:bodyPr/>
          <a:lstStyle/>
          <a:p>
            <a:fld id="{EFD41310-787B-408F-BB2F-3B4917F6B34B}" type="slidenum">
              <a:rPr kumimoji="1" lang="ja-JP" altLang="en-US" smtClean="0"/>
              <a:t>10</a:t>
            </a:fld>
            <a:endParaRPr kumimoji="1" lang="ja-JP" altLang="en-US"/>
          </a:p>
        </p:txBody>
      </p:sp>
    </p:spTree>
    <p:extLst>
      <p:ext uri="{BB962C8B-B14F-4D97-AF65-F5344CB8AC3E}">
        <p14:creationId xmlns:p14="http://schemas.microsoft.com/office/powerpoint/2010/main" val="8950992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up)">
                                      <p:cBhvr>
                                        <p:cTn id="7" dur="500"/>
                                        <p:tgtEl>
                                          <p:spTgt spid="3">
                                            <p:txEl>
                                              <p:pRg st="0" end="0"/>
                                            </p:txEl>
                                          </p:spTgt>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Effect transition="in" filter="wipe(up)">
                                      <p:cBhvr>
                                        <p:cTn id="11" dur="500"/>
                                        <p:tgtEl>
                                          <p:spTgt spid="3">
                                            <p:txEl>
                                              <p:pRg st="1" end="1"/>
                                            </p:txEl>
                                          </p:spTgt>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wipe(up)">
                                      <p:cBhvr>
                                        <p:cTn id="15" dur="500"/>
                                        <p:tgtEl>
                                          <p:spTgt spid="3">
                                            <p:txEl>
                                              <p:pRg st="2" end="2"/>
                                            </p:txEl>
                                          </p:spTgt>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wipe(up)">
                                      <p:cBhvr>
                                        <p:cTn id="19"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a:t>アジェンダ</a:t>
            </a:r>
          </a:p>
        </p:txBody>
      </p:sp>
      <p:sp>
        <p:nvSpPr>
          <p:cNvPr id="3" name="コンテンツ プレースホルダー 2"/>
          <p:cNvSpPr>
            <a:spLocks noGrp="1"/>
          </p:cNvSpPr>
          <p:nvPr>
            <p:ph idx="1"/>
          </p:nvPr>
        </p:nvSpPr>
        <p:spPr/>
        <p:txBody>
          <a:bodyPr>
            <a:normAutofit/>
          </a:bodyPr>
          <a:lstStyle/>
          <a:p>
            <a:pPr marL="0" indent="0">
              <a:lnSpc>
                <a:spcPct val="100000"/>
              </a:lnSpc>
              <a:buNone/>
            </a:pPr>
            <a:r>
              <a:rPr lang="ja-JP" altLang="en-US" dirty="0"/>
              <a:t>会社概要</a:t>
            </a:r>
            <a:endParaRPr lang="en-US" altLang="ja-JP" dirty="0"/>
          </a:p>
          <a:p>
            <a:pPr marL="0" indent="0">
              <a:lnSpc>
                <a:spcPct val="100000"/>
              </a:lnSpc>
              <a:buNone/>
            </a:pPr>
            <a:r>
              <a:rPr lang="ja-JP" altLang="en-US" dirty="0"/>
              <a:t>企業理念</a:t>
            </a:r>
            <a:endParaRPr lang="en-US" altLang="ja-JP" dirty="0"/>
          </a:p>
          <a:p>
            <a:pPr marL="0" indent="0">
              <a:lnSpc>
                <a:spcPct val="100000"/>
              </a:lnSpc>
              <a:buNone/>
            </a:pPr>
            <a:r>
              <a:rPr lang="ja-JP" altLang="en-US" dirty="0"/>
              <a:t>組織概要</a:t>
            </a:r>
          </a:p>
          <a:p>
            <a:pPr marL="0" indent="0">
              <a:lnSpc>
                <a:spcPct val="100000"/>
              </a:lnSpc>
              <a:buNone/>
            </a:pPr>
            <a:r>
              <a:rPr lang="ja-JP" altLang="en-US" dirty="0"/>
              <a:t>事業内容</a:t>
            </a:r>
          </a:p>
          <a:p>
            <a:pPr marL="0">
              <a:lnSpc>
                <a:spcPct val="100000"/>
              </a:lnSpc>
              <a:buNone/>
            </a:pPr>
            <a:r>
              <a:rPr lang="en-US" altLang="ja-JP" dirty="0"/>
              <a:t>N-Plus</a:t>
            </a:r>
            <a:r>
              <a:rPr lang="ja-JP" altLang="en-US" dirty="0"/>
              <a:t>の３つの柱</a:t>
            </a:r>
          </a:p>
          <a:p>
            <a:pPr marL="0">
              <a:lnSpc>
                <a:spcPct val="100000"/>
              </a:lnSpc>
              <a:buNone/>
            </a:pPr>
            <a:r>
              <a:rPr lang="ja-JP" altLang="en-US" dirty="0"/>
              <a:t>ミステリショッパー（覆面調査）</a:t>
            </a:r>
          </a:p>
          <a:p>
            <a:pPr marL="0">
              <a:lnSpc>
                <a:spcPct val="100000"/>
              </a:lnSpc>
              <a:buNone/>
            </a:pPr>
            <a:r>
              <a:rPr lang="ja-JP" altLang="en-US" dirty="0"/>
              <a:t>人材育成研修</a:t>
            </a:r>
          </a:p>
          <a:p>
            <a:pPr marL="0">
              <a:lnSpc>
                <a:spcPct val="100000"/>
              </a:lnSpc>
              <a:buNone/>
            </a:pPr>
            <a:r>
              <a:rPr lang="ja-JP" altLang="en-US" dirty="0"/>
              <a:t>業務マニュアル作成</a:t>
            </a:r>
          </a:p>
        </p:txBody>
      </p:sp>
      <p:sp>
        <p:nvSpPr>
          <p:cNvPr id="4" name="スライド番号プレースホルダー 3"/>
          <p:cNvSpPr>
            <a:spLocks noGrp="1"/>
          </p:cNvSpPr>
          <p:nvPr>
            <p:ph type="sldNum" sz="quarter" idx="12"/>
          </p:nvPr>
        </p:nvSpPr>
        <p:spPr/>
        <p:txBody>
          <a:bodyPr/>
          <a:lstStyle/>
          <a:p>
            <a:fld id="{EFD41310-787B-408F-BB2F-3B4917F6B34B}" type="slidenum">
              <a:rPr kumimoji="1" lang="ja-JP" altLang="en-US" smtClean="0"/>
              <a:t>2</a:t>
            </a:fld>
            <a:endParaRPr kumimoji="1" lang="ja-JP" altLang="en-US"/>
          </a:p>
        </p:txBody>
      </p:sp>
      <p:sp>
        <p:nvSpPr>
          <p:cNvPr id="5" name="フッター プレースホルダー 4"/>
          <p:cNvSpPr>
            <a:spLocks noGrp="1"/>
          </p:cNvSpPr>
          <p:nvPr>
            <p:ph type="ftr" sz="quarter" idx="11"/>
          </p:nvPr>
        </p:nvSpPr>
        <p:spPr/>
        <p:txBody>
          <a:bodyPr/>
          <a:lstStyle/>
          <a:p>
            <a:r>
              <a:rPr kumimoji="1" lang="en-US" altLang="ja-JP"/>
              <a:t>Copyright2016© N-Plus Company. All right reserved.</a:t>
            </a:r>
            <a:endParaRPr kumimoji="1" lang="ja-JP" altLang="en-US"/>
          </a:p>
        </p:txBody>
      </p:sp>
    </p:spTree>
    <p:extLst>
      <p:ext uri="{BB962C8B-B14F-4D97-AF65-F5344CB8AC3E}">
        <p14:creationId xmlns:p14="http://schemas.microsoft.com/office/powerpoint/2010/main" val="230287276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a:t>会社概要</a:t>
            </a:r>
          </a:p>
        </p:txBody>
      </p:sp>
      <p:sp>
        <p:nvSpPr>
          <p:cNvPr id="5" name="テキスト プレースホルダー 4"/>
          <p:cNvSpPr>
            <a:spLocks noGrp="1"/>
          </p:cNvSpPr>
          <p:nvPr>
            <p:ph type="body" idx="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EFD41310-787B-408F-BB2F-3B4917F6B34B}" type="slidenum">
              <a:rPr kumimoji="1" lang="ja-JP" altLang="en-US" smtClean="0"/>
              <a:t>3</a:t>
            </a:fld>
            <a:endParaRPr kumimoji="1" lang="ja-JP" altLang="en-US"/>
          </a:p>
        </p:txBody>
      </p:sp>
      <p:sp>
        <p:nvSpPr>
          <p:cNvPr id="7" name="フッター プレースホルダー 6"/>
          <p:cNvSpPr>
            <a:spLocks noGrp="1"/>
          </p:cNvSpPr>
          <p:nvPr>
            <p:ph type="ftr" sz="quarter" idx="11"/>
          </p:nvPr>
        </p:nvSpPr>
        <p:spPr/>
        <p:txBody>
          <a:bodyPr/>
          <a:lstStyle/>
          <a:p>
            <a:r>
              <a:rPr kumimoji="1" lang="en-US" altLang="ja-JP"/>
              <a:t>Copyright2016© N-Plus Company. All right reserved.</a:t>
            </a:r>
            <a:endParaRPr kumimoji="1" lang="ja-JP" altLang="en-US"/>
          </a:p>
        </p:txBody>
      </p:sp>
    </p:spTree>
    <p:extLst>
      <p:ext uri="{BB962C8B-B14F-4D97-AF65-F5344CB8AC3E}">
        <p14:creationId xmlns:p14="http://schemas.microsoft.com/office/powerpoint/2010/main" val="303222411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a:t>企業理念</a:t>
            </a:r>
          </a:p>
        </p:txBody>
      </p:sp>
      <p:sp>
        <p:nvSpPr>
          <p:cNvPr id="3" name="コンテンツ プレースホルダー 2"/>
          <p:cNvSpPr>
            <a:spLocks noGrp="1"/>
          </p:cNvSpPr>
          <p:nvPr>
            <p:ph idx="1"/>
          </p:nvPr>
        </p:nvSpPr>
        <p:spPr>
          <a:xfrm>
            <a:off x="395650" y="1087741"/>
            <a:ext cx="11403873" cy="5033965"/>
          </a:xfrm>
        </p:spPr>
        <p:txBody>
          <a:bodyPr>
            <a:normAutofit/>
            <a:scene3d>
              <a:camera prst="orthographicFront"/>
              <a:lightRig rig="harsh" dir="t"/>
            </a:scene3d>
            <a:sp3d extrusionH="57150" prstMaterial="matte">
              <a:bevelT w="63500" h="12700" prst="angle"/>
              <a:contourClr>
                <a:schemeClr val="bg1">
                  <a:lumMod val="65000"/>
                </a:schemeClr>
              </a:contourClr>
            </a:sp3d>
          </a:bodyPr>
          <a:lstStyle/>
          <a:p>
            <a:pPr algn="ctr"/>
            <a:r>
              <a:rPr kumimoji="1" lang="ja-JP" altLang="en-US" sz="4000" b="1" dirty="0">
                <a:ln/>
                <a:solidFill>
                  <a:schemeClr val="accent3"/>
                </a:solidFill>
              </a:rPr>
              <a:t>意欲を育て、スキルを磨く</a:t>
            </a:r>
          </a:p>
        </p:txBody>
      </p:sp>
      <p:sp>
        <p:nvSpPr>
          <p:cNvPr id="4" name="スライド番号プレースホルダー 3"/>
          <p:cNvSpPr>
            <a:spLocks noGrp="1"/>
          </p:cNvSpPr>
          <p:nvPr>
            <p:ph type="sldNum" sz="quarter" idx="12"/>
          </p:nvPr>
        </p:nvSpPr>
        <p:spPr/>
        <p:txBody>
          <a:bodyPr/>
          <a:lstStyle/>
          <a:p>
            <a:fld id="{EFD41310-787B-408F-BB2F-3B4917F6B34B}" type="slidenum">
              <a:rPr kumimoji="1" lang="ja-JP" altLang="en-US" smtClean="0"/>
              <a:t>4</a:t>
            </a:fld>
            <a:endParaRPr kumimoji="1" lang="ja-JP" altLang="en-US"/>
          </a:p>
        </p:txBody>
      </p:sp>
      <p:sp>
        <p:nvSpPr>
          <p:cNvPr id="5" name="フッター プレースホルダー 4"/>
          <p:cNvSpPr>
            <a:spLocks noGrp="1"/>
          </p:cNvSpPr>
          <p:nvPr>
            <p:ph type="ftr" sz="quarter" idx="11"/>
          </p:nvPr>
        </p:nvSpPr>
        <p:spPr/>
        <p:txBody>
          <a:bodyPr/>
          <a:lstStyle/>
          <a:p>
            <a:r>
              <a:rPr kumimoji="1" lang="en-US" altLang="ja-JP"/>
              <a:t>Copyright2016© N-Plus Company. All right reserved.</a:t>
            </a:r>
            <a:endParaRPr kumimoji="1" lang="ja-JP" altLang="en-US"/>
          </a:p>
        </p:txBody>
      </p:sp>
      <p:graphicFrame>
        <p:nvGraphicFramePr>
          <p:cNvPr id="6" name="図表 5"/>
          <p:cNvGraphicFramePr/>
          <p:nvPr>
            <p:extLst>
              <p:ext uri="{D42A27DB-BD31-4B8C-83A1-F6EECF244321}">
                <p14:modId xmlns:p14="http://schemas.microsoft.com/office/powerpoint/2010/main" val="3942659998"/>
              </p:ext>
            </p:extLst>
          </p:nvPr>
        </p:nvGraphicFramePr>
        <p:xfrm>
          <a:off x="3263704" y="1969477"/>
          <a:ext cx="6263249" cy="377496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テキスト ボックス 6"/>
          <p:cNvSpPr txBox="1"/>
          <p:nvPr/>
        </p:nvSpPr>
        <p:spPr>
          <a:xfrm>
            <a:off x="772433" y="4398330"/>
            <a:ext cx="4500912" cy="1015663"/>
          </a:xfrm>
          <a:prstGeom prst="rect">
            <a:avLst/>
          </a:prstGeom>
          <a:noFill/>
        </p:spPr>
        <p:txBody>
          <a:bodyPr wrap="none" rtlCol="0">
            <a:spAutoFit/>
          </a:bodyPr>
          <a:lstStyle/>
          <a:p>
            <a:r>
              <a:rPr kumimoji="1" lang="en-US" altLang="ja-JP" sz="6000" b="1" spc="50" dirty="0">
                <a:ln w="9525" cmpd="sng">
                  <a:solidFill>
                    <a:schemeClr val="accent1"/>
                  </a:solidFill>
                  <a:prstDash val="solid"/>
                </a:ln>
                <a:solidFill>
                  <a:srgbClr val="70AD47">
                    <a:tint val="1000"/>
                  </a:srgbClr>
                </a:solidFill>
                <a:effectLst>
                  <a:glow rad="38100">
                    <a:schemeClr val="accent1">
                      <a:alpha val="40000"/>
                    </a:schemeClr>
                  </a:glow>
                </a:effectLst>
                <a:latin typeface="Bodoni MT Black" panose="02070A03080606020203" pitchFamily="18" charset="0"/>
              </a:rPr>
              <a:t>Motivation</a:t>
            </a:r>
            <a:endParaRPr kumimoji="1" lang="ja-JP" altLang="en-US" sz="6000" b="1" spc="50" dirty="0">
              <a:ln w="9525" cmpd="sng">
                <a:solidFill>
                  <a:schemeClr val="accent1"/>
                </a:solidFill>
                <a:prstDash val="solid"/>
              </a:ln>
              <a:solidFill>
                <a:srgbClr val="70AD47">
                  <a:tint val="1000"/>
                </a:srgbClr>
              </a:solidFill>
              <a:effectLst>
                <a:glow rad="38100">
                  <a:schemeClr val="accent1">
                    <a:alpha val="40000"/>
                  </a:schemeClr>
                </a:glow>
              </a:effectLst>
              <a:latin typeface="Bodoni MT Black" panose="02070A03080606020203" pitchFamily="18" charset="0"/>
            </a:endParaRPr>
          </a:p>
        </p:txBody>
      </p:sp>
      <p:sp>
        <p:nvSpPr>
          <p:cNvPr id="8" name="テキスト ボックス 7"/>
          <p:cNvSpPr txBox="1"/>
          <p:nvPr/>
        </p:nvSpPr>
        <p:spPr>
          <a:xfrm>
            <a:off x="8809646" y="4419532"/>
            <a:ext cx="2056973" cy="1015663"/>
          </a:xfrm>
          <a:prstGeom prst="rect">
            <a:avLst/>
          </a:prstGeom>
          <a:noFill/>
        </p:spPr>
        <p:txBody>
          <a:bodyPr wrap="none" rtlCol="0">
            <a:spAutoFit/>
          </a:bodyPr>
          <a:lstStyle/>
          <a:p>
            <a:r>
              <a:rPr kumimoji="1" lang="en-US" altLang="ja-JP" sz="6000" b="1" spc="50" dirty="0">
                <a:ln w="9525" cmpd="sng">
                  <a:solidFill>
                    <a:schemeClr val="accent1"/>
                  </a:solidFill>
                  <a:prstDash val="solid"/>
                </a:ln>
                <a:solidFill>
                  <a:srgbClr val="70AD47">
                    <a:tint val="1000"/>
                  </a:srgbClr>
                </a:solidFill>
                <a:effectLst>
                  <a:glow rad="38100">
                    <a:schemeClr val="accent1">
                      <a:alpha val="40000"/>
                    </a:schemeClr>
                  </a:glow>
                </a:effectLst>
                <a:latin typeface="Bodoni MT Black" panose="02070A03080606020203" pitchFamily="18" charset="0"/>
              </a:rPr>
              <a:t>Skill</a:t>
            </a:r>
            <a:endParaRPr kumimoji="1" lang="ja-JP" altLang="en-US" sz="6000" b="1" spc="50" dirty="0">
              <a:ln w="9525" cmpd="sng">
                <a:solidFill>
                  <a:schemeClr val="accent1"/>
                </a:solidFill>
                <a:prstDash val="solid"/>
              </a:ln>
              <a:solidFill>
                <a:srgbClr val="70AD47">
                  <a:tint val="1000"/>
                </a:srgbClr>
              </a:solidFill>
              <a:effectLst>
                <a:glow rad="38100">
                  <a:schemeClr val="accent1">
                    <a:alpha val="40000"/>
                  </a:schemeClr>
                </a:glow>
              </a:effectLst>
              <a:latin typeface="Bodoni MT Black" panose="02070A03080606020203" pitchFamily="18" charset="0"/>
            </a:endParaRPr>
          </a:p>
        </p:txBody>
      </p:sp>
    </p:spTree>
    <p:extLst>
      <p:ext uri="{BB962C8B-B14F-4D97-AF65-F5344CB8AC3E}">
        <p14:creationId xmlns:p14="http://schemas.microsoft.com/office/powerpoint/2010/main" val="212103372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a:t>組織概要</a:t>
            </a:r>
          </a:p>
        </p:txBody>
      </p:sp>
      <p:sp>
        <p:nvSpPr>
          <p:cNvPr id="3" name="コンテンツ プレースホルダー 2"/>
          <p:cNvSpPr>
            <a:spLocks noGrp="1"/>
          </p:cNvSpPr>
          <p:nvPr>
            <p:ph idx="1"/>
          </p:nvPr>
        </p:nvSpPr>
        <p:spPr/>
        <p:txBody>
          <a:bodyPr>
            <a:normAutofit/>
          </a:bodyPr>
          <a:lstStyle/>
          <a:p>
            <a:pPr>
              <a:lnSpc>
                <a:spcPct val="150000"/>
              </a:lnSpc>
              <a:buFont typeface="Wingdings" panose="05000000000000000000" pitchFamily="2" charset="2"/>
              <a:buChar char="l"/>
              <a:tabLst>
                <a:tab pos="2159000" algn="l"/>
              </a:tabLst>
            </a:pPr>
            <a:r>
              <a:rPr kumimoji="1" lang="ja-JP" altLang="en-US" sz="3200" dirty="0"/>
              <a:t>社名</a:t>
            </a:r>
            <a:r>
              <a:rPr kumimoji="1" lang="en-US" altLang="ja-JP" sz="3200" dirty="0"/>
              <a:t>	</a:t>
            </a:r>
            <a:r>
              <a:rPr kumimoji="1" lang="ja-JP" altLang="en-US" sz="3200" dirty="0"/>
              <a:t>株式会社エヌプラスパートナー</a:t>
            </a:r>
            <a:endParaRPr kumimoji="1" lang="en-US" altLang="ja-JP" sz="3200" dirty="0"/>
          </a:p>
          <a:p>
            <a:pPr>
              <a:lnSpc>
                <a:spcPct val="150000"/>
              </a:lnSpc>
              <a:buFont typeface="Wingdings" panose="05000000000000000000" pitchFamily="2" charset="2"/>
              <a:buChar char="l"/>
              <a:tabLst>
                <a:tab pos="2159000" algn="l"/>
              </a:tabLst>
            </a:pPr>
            <a:r>
              <a:rPr lang="ja-JP" altLang="en-US" sz="3200" dirty="0"/>
              <a:t>設立</a:t>
            </a:r>
            <a:r>
              <a:rPr lang="en-US" altLang="ja-JP" sz="3200" dirty="0"/>
              <a:t>	1992</a:t>
            </a:r>
            <a:r>
              <a:rPr lang="ja-JP" altLang="en-US" sz="3200" dirty="0"/>
              <a:t>年</a:t>
            </a:r>
            <a:endParaRPr lang="en-US" altLang="ja-JP" sz="3200" dirty="0"/>
          </a:p>
          <a:p>
            <a:pPr>
              <a:lnSpc>
                <a:spcPct val="150000"/>
              </a:lnSpc>
              <a:buFont typeface="Wingdings" panose="05000000000000000000" pitchFamily="2" charset="2"/>
              <a:buChar char="l"/>
              <a:tabLst>
                <a:tab pos="2159000" algn="l"/>
              </a:tabLst>
            </a:pPr>
            <a:r>
              <a:rPr kumimoji="1" lang="ja-JP" altLang="en-US" sz="3200" dirty="0"/>
              <a:t>代表</a:t>
            </a:r>
            <a:r>
              <a:rPr kumimoji="1" lang="en-US" altLang="ja-JP" sz="3200" dirty="0"/>
              <a:t>	</a:t>
            </a:r>
            <a:r>
              <a:rPr kumimoji="1" lang="ja-JP" altLang="en-US" sz="3200" dirty="0"/>
              <a:t>代表取締役社長　鈴木　隆</a:t>
            </a:r>
            <a:endParaRPr kumimoji="1" lang="en-US" altLang="ja-JP" sz="3200" dirty="0"/>
          </a:p>
          <a:p>
            <a:pPr>
              <a:lnSpc>
                <a:spcPct val="150000"/>
              </a:lnSpc>
              <a:buFont typeface="Wingdings" panose="05000000000000000000" pitchFamily="2" charset="2"/>
              <a:buChar char="l"/>
              <a:tabLst>
                <a:tab pos="2159000" algn="l"/>
              </a:tabLst>
            </a:pPr>
            <a:r>
              <a:rPr lang="ja-JP" altLang="en-US" sz="3200" dirty="0"/>
              <a:t>資本金</a:t>
            </a:r>
            <a:r>
              <a:rPr lang="en-US" altLang="ja-JP" sz="3200" dirty="0"/>
              <a:t>	10,000,000</a:t>
            </a:r>
            <a:r>
              <a:rPr lang="ja-JP" altLang="en-US" sz="3200" dirty="0"/>
              <a:t>円</a:t>
            </a:r>
            <a:endParaRPr lang="en-US" altLang="ja-JP" sz="3200" dirty="0"/>
          </a:p>
          <a:p>
            <a:pPr>
              <a:lnSpc>
                <a:spcPct val="150000"/>
              </a:lnSpc>
              <a:buFont typeface="Wingdings" panose="05000000000000000000" pitchFamily="2" charset="2"/>
              <a:buChar char="l"/>
              <a:tabLst>
                <a:tab pos="2159000" algn="l"/>
              </a:tabLst>
            </a:pPr>
            <a:r>
              <a:rPr kumimoji="1" lang="ja-JP" altLang="en-US" sz="3200" dirty="0"/>
              <a:t>従業員</a:t>
            </a:r>
            <a:r>
              <a:rPr kumimoji="1" lang="en-US" altLang="ja-JP" sz="3200" dirty="0"/>
              <a:t>	58</a:t>
            </a:r>
            <a:r>
              <a:rPr kumimoji="1" lang="ja-JP" altLang="en-US" sz="3200" dirty="0"/>
              <a:t>名</a:t>
            </a:r>
          </a:p>
        </p:txBody>
      </p:sp>
      <p:sp>
        <p:nvSpPr>
          <p:cNvPr id="4" name="スライド番号プレースホルダー 3"/>
          <p:cNvSpPr>
            <a:spLocks noGrp="1"/>
          </p:cNvSpPr>
          <p:nvPr>
            <p:ph type="sldNum" sz="quarter" idx="12"/>
          </p:nvPr>
        </p:nvSpPr>
        <p:spPr/>
        <p:txBody>
          <a:bodyPr/>
          <a:lstStyle/>
          <a:p>
            <a:fld id="{EFD41310-787B-408F-BB2F-3B4917F6B34B}" type="slidenum">
              <a:rPr kumimoji="1" lang="ja-JP" altLang="en-US" smtClean="0"/>
              <a:t>5</a:t>
            </a:fld>
            <a:endParaRPr kumimoji="1" lang="ja-JP" altLang="en-US"/>
          </a:p>
        </p:txBody>
      </p:sp>
      <p:sp>
        <p:nvSpPr>
          <p:cNvPr id="5" name="フッター プレースホルダー 4"/>
          <p:cNvSpPr>
            <a:spLocks noGrp="1"/>
          </p:cNvSpPr>
          <p:nvPr>
            <p:ph type="ftr" sz="quarter" idx="11"/>
          </p:nvPr>
        </p:nvSpPr>
        <p:spPr/>
        <p:txBody>
          <a:bodyPr/>
          <a:lstStyle/>
          <a:p>
            <a:r>
              <a:rPr kumimoji="1" lang="en-US" altLang="ja-JP"/>
              <a:t>Copyright2016© N-Plus Company. All right reserved.</a:t>
            </a:r>
            <a:endParaRPr kumimoji="1" lang="ja-JP" altLang="en-US"/>
          </a:p>
        </p:txBody>
      </p:sp>
    </p:spTree>
    <p:extLst>
      <p:ext uri="{BB962C8B-B14F-4D97-AF65-F5344CB8AC3E}">
        <p14:creationId xmlns:p14="http://schemas.microsoft.com/office/powerpoint/2010/main" val="51741095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a:t>事業内容</a:t>
            </a:r>
          </a:p>
        </p:txBody>
      </p:sp>
      <p:sp>
        <p:nvSpPr>
          <p:cNvPr id="4" name="テキスト プレースホルダー 3"/>
          <p:cNvSpPr>
            <a:spLocks noGrp="1"/>
          </p:cNvSpPr>
          <p:nvPr>
            <p:ph type="body" idx="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EFD41310-787B-408F-BB2F-3B4917F6B34B}" type="slidenum">
              <a:rPr kumimoji="1" lang="ja-JP" altLang="en-US" smtClean="0"/>
              <a:t>6</a:t>
            </a:fld>
            <a:endParaRPr kumimoji="1" lang="ja-JP" altLang="en-US"/>
          </a:p>
        </p:txBody>
      </p:sp>
      <p:sp>
        <p:nvSpPr>
          <p:cNvPr id="6" name="フッター プレースホルダー 5"/>
          <p:cNvSpPr>
            <a:spLocks noGrp="1"/>
          </p:cNvSpPr>
          <p:nvPr>
            <p:ph type="ftr" sz="quarter" idx="11"/>
          </p:nvPr>
        </p:nvSpPr>
        <p:spPr/>
        <p:txBody>
          <a:bodyPr/>
          <a:lstStyle/>
          <a:p>
            <a:r>
              <a:rPr kumimoji="1" lang="en-US" altLang="ja-JP"/>
              <a:t>Copyright2016© N-Plus Company. All right reserved.</a:t>
            </a:r>
            <a:endParaRPr kumimoji="1" lang="ja-JP" altLang="en-US"/>
          </a:p>
        </p:txBody>
      </p:sp>
    </p:spTree>
    <p:extLst>
      <p:ext uri="{BB962C8B-B14F-4D97-AF65-F5344CB8AC3E}">
        <p14:creationId xmlns:p14="http://schemas.microsoft.com/office/powerpoint/2010/main" val="338030852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a:t>N-Plus</a:t>
            </a:r>
            <a:r>
              <a:rPr kumimoji="1" lang="ja-JP" altLang="en-US" dirty="0"/>
              <a:t>の３つの柱</a:t>
            </a:r>
          </a:p>
        </p:txBody>
      </p:sp>
      <p:graphicFrame>
        <p:nvGraphicFramePr>
          <p:cNvPr id="8" name="コンテンツ プレースホルダー 7"/>
          <p:cNvGraphicFramePr>
            <a:graphicFrameLocks noGrp="1"/>
          </p:cNvGraphicFramePr>
          <p:nvPr>
            <p:ph idx="1"/>
            <p:extLst>
              <p:ext uri="{D42A27DB-BD31-4B8C-83A1-F6EECF244321}">
                <p14:modId xmlns:p14="http://schemas.microsoft.com/office/powerpoint/2010/main" val="3769525298"/>
              </p:ext>
            </p:extLst>
          </p:nvPr>
        </p:nvGraphicFramePr>
        <p:xfrm>
          <a:off x="496888" y="1093788"/>
          <a:ext cx="11403012" cy="503396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スライド番号プレースホルダー 5"/>
          <p:cNvSpPr>
            <a:spLocks noGrp="1"/>
          </p:cNvSpPr>
          <p:nvPr>
            <p:ph type="sldNum" sz="quarter" idx="12"/>
          </p:nvPr>
        </p:nvSpPr>
        <p:spPr/>
        <p:txBody>
          <a:bodyPr/>
          <a:lstStyle/>
          <a:p>
            <a:fld id="{EFD41310-787B-408F-BB2F-3B4917F6B34B}" type="slidenum">
              <a:rPr kumimoji="1" lang="ja-JP" altLang="en-US" smtClean="0"/>
              <a:t>7</a:t>
            </a:fld>
            <a:endParaRPr kumimoji="1" lang="ja-JP" altLang="en-US"/>
          </a:p>
        </p:txBody>
      </p:sp>
      <p:sp>
        <p:nvSpPr>
          <p:cNvPr id="7" name="フッター プレースホルダー 6"/>
          <p:cNvSpPr>
            <a:spLocks noGrp="1"/>
          </p:cNvSpPr>
          <p:nvPr>
            <p:ph type="ftr" sz="quarter" idx="11"/>
          </p:nvPr>
        </p:nvSpPr>
        <p:spPr/>
        <p:txBody>
          <a:bodyPr/>
          <a:lstStyle/>
          <a:p>
            <a:r>
              <a:rPr kumimoji="1" lang="en-US" altLang="ja-JP"/>
              <a:t>Copyright2016© N-Plus Company. All right reserved.</a:t>
            </a:r>
            <a:endParaRPr kumimoji="1" lang="ja-JP" altLang="en-US"/>
          </a:p>
        </p:txBody>
      </p:sp>
    </p:spTree>
    <p:extLst>
      <p:ext uri="{BB962C8B-B14F-4D97-AF65-F5344CB8AC3E}">
        <p14:creationId xmlns:p14="http://schemas.microsoft.com/office/powerpoint/2010/main" val="110552343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a:t>ミステリショッパー（覆面調査）</a:t>
            </a:r>
          </a:p>
        </p:txBody>
      </p:sp>
      <p:sp>
        <p:nvSpPr>
          <p:cNvPr id="4" name="コンテンツ プレースホルダー 3"/>
          <p:cNvSpPr>
            <a:spLocks noGrp="1"/>
          </p:cNvSpPr>
          <p:nvPr>
            <p:ph sz="half" idx="1"/>
          </p:nvPr>
        </p:nvSpPr>
        <p:spPr/>
        <p:txBody>
          <a:bodyPr>
            <a:normAutofit/>
          </a:bodyPr>
          <a:lstStyle/>
          <a:p>
            <a:pPr>
              <a:lnSpc>
                <a:spcPct val="200000"/>
              </a:lnSpc>
            </a:pPr>
            <a:r>
              <a:rPr kumimoji="1" lang="ja-JP" altLang="en-US" sz="2800" dirty="0"/>
              <a:t>店舗調査</a:t>
            </a:r>
            <a:endParaRPr kumimoji="1" lang="en-US" altLang="ja-JP" sz="2800" dirty="0"/>
          </a:p>
          <a:p>
            <a:pPr>
              <a:lnSpc>
                <a:spcPct val="200000"/>
              </a:lnSpc>
            </a:pPr>
            <a:r>
              <a:rPr lang="ja-JP" altLang="en-US" sz="2800" dirty="0"/>
              <a:t>電話応対調査</a:t>
            </a:r>
            <a:endParaRPr lang="en-US" altLang="ja-JP" sz="2800" dirty="0"/>
          </a:p>
          <a:p>
            <a:pPr>
              <a:lnSpc>
                <a:spcPct val="200000"/>
              </a:lnSpc>
            </a:pPr>
            <a:r>
              <a:rPr lang="ja-JP" altLang="en-US" sz="2800" dirty="0"/>
              <a:t>メール対応力調査</a:t>
            </a:r>
            <a:endParaRPr kumimoji="1" lang="ja-JP" altLang="en-US" sz="2800" dirty="0"/>
          </a:p>
        </p:txBody>
      </p:sp>
      <p:pic>
        <p:nvPicPr>
          <p:cNvPr id="8" name="コンテンツ プレースホルダー 7"/>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6278462" y="1515641"/>
            <a:ext cx="5470725" cy="3882281"/>
          </a:xfrm>
        </p:spPr>
      </p:pic>
      <p:sp>
        <p:nvSpPr>
          <p:cNvPr id="6" name="スライド番号プレースホルダー 5"/>
          <p:cNvSpPr>
            <a:spLocks noGrp="1"/>
          </p:cNvSpPr>
          <p:nvPr>
            <p:ph type="sldNum" sz="quarter" idx="12"/>
          </p:nvPr>
        </p:nvSpPr>
        <p:spPr/>
        <p:txBody>
          <a:bodyPr/>
          <a:lstStyle/>
          <a:p>
            <a:fld id="{EFD41310-787B-408F-BB2F-3B4917F6B34B}" type="slidenum">
              <a:rPr kumimoji="1" lang="ja-JP" altLang="en-US" smtClean="0"/>
              <a:t>8</a:t>
            </a:fld>
            <a:endParaRPr kumimoji="1" lang="ja-JP" altLang="en-US"/>
          </a:p>
        </p:txBody>
      </p:sp>
      <p:sp>
        <p:nvSpPr>
          <p:cNvPr id="7" name="フッター プレースホルダー 6"/>
          <p:cNvSpPr>
            <a:spLocks noGrp="1"/>
          </p:cNvSpPr>
          <p:nvPr>
            <p:ph type="ftr" sz="quarter" idx="11"/>
          </p:nvPr>
        </p:nvSpPr>
        <p:spPr/>
        <p:txBody>
          <a:bodyPr/>
          <a:lstStyle/>
          <a:p>
            <a:r>
              <a:rPr kumimoji="1" lang="en-US" altLang="ja-JP"/>
              <a:t>Copyright2016© N-Plus Company. All right reserved.</a:t>
            </a:r>
            <a:endParaRPr kumimoji="1" lang="ja-JP" altLang="en-US"/>
          </a:p>
        </p:txBody>
      </p:sp>
    </p:spTree>
    <p:extLst>
      <p:ext uri="{BB962C8B-B14F-4D97-AF65-F5344CB8AC3E}">
        <p14:creationId xmlns:p14="http://schemas.microsoft.com/office/powerpoint/2010/main" val="175890927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a:t>人材育成研修</a:t>
            </a:r>
          </a:p>
        </p:txBody>
      </p:sp>
      <p:sp>
        <p:nvSpPr>
          <p:cNvPr id="4" name="スライド番号プレースホルダー 3"/>
          <p:cNvSpPr>
            <a:spLocks noGrp="1"/>
          </p:cNvSpPr>
          <p:nvPr>
            <p:ph type="sldNum" sz="quarter" idx="12"/>
          </p:nvPr>
        </p:nvSpPr>
        <p:spPr/>
        <p:txBody>
          <a:bodyPr/>
          <a:lstStyle/>
          <a:p>
            <a:fld id="{EFD41310-787B-408F-BB2F-3B4917F6B34B}" type="slidenum">
              <a:rPr kumimoji="1" lang="ja-JP" altLang="en-US" smtClean="0"/>
              <a:t>9</a:t>
            </a:fld>
            <a:endParaRPr kumimoji="1" lang="ja-JP" altLang="en-US"/>
          </a:p>
        </p:txBody>
      </p:sp>
      <p:sp>
        <p:nvSpPr>
          <p:cNvPr id="5" name="フッター プレースホルダー 4"/>
          <p:cNvSpPr>
            <a:spLocks noGrp="1"/>
          </p:cNvSpPr>
          <p:nvPr>
            <p:ph type="ftr" sz="quarter" idx="11"/>
          </p:nvPr>
        </p:nvSpPr>
        <p:spPr/>
        <p:txBody>
          <a:bodyPr/>
          <a:lstStyle/>
          <a:p>
            <a:r>
              <a:rPr kumimoji="1" lang="en-US" altLang="ja-JP"/>
              <a:t>Copyright2016© N-Plus Company. All right reserved.</a:t>
            </a:r>
            <a:endParaRPr kumimoji="1" lang="ja-JP" altLang="en-US"/>
          </a:p>
        </p:txBody>
      </p:sp>
      <p:graphicFrame>
        <p:nvGraphicFramePr>
          <p:cNvPr id="6" name="表 5"/>
          <p:cNvGraphicFramePr>
            <a:graphicFrameLocks noGrp="1"/>
          </p:cNvGraphicFramePr>
          <p:nvPr>
            <p:extLst>
              <p:ext uri="{D42A27DB-BD31-4B8C-83A1-F6EECF244321}">
                <p14:modId xmlns:p14="http://schemas.microsoft.com/office/powerpoint/2010/main" val="1088742149"/>
              </p:ext>
            </p:extLst>
          </p:nvPr>
        </p:nvGraphicFramePr>
        <p:xfrm>
          <a:off x="948787" y="1197963"/>
          <a:ext cx="10572654" cy="4372842"/>
        </p:xfrm>
        <a:graphic>
          <a:graphicData uri="http://schemas.openxmlformats.org/drawingml/2006/table">
            <a:tbl>
              <a:tblPr firstRow="1">
                <a:tableStyleId>{21E4AEA4-8DFA-4A89-87EB-49C32662AFE0}</a:tableStyleId>
              </a:tblPr>
              <a:tblGrid>
                <a:gridCol w="3524218">
                  <a:extLst>
                    <a:ext uri="{9D8B030D-6E8A-4147-A177-3AD203B41FA5}">
                      <a16:colId xmlns:a16="http://schemas.microsoft.com/office/drawing/2014/main" val="1376786222"/>
                    </a:ext>
                  </a:extLst>
                </a:gridCol>
                <a:gridCol w="3524218">
                  <a:extLst>
                    <a:ext uri="{9D8B030D-6E8A-4147-A177-3AD203B41FA5}">
                      <a16:colId xmlns:a16="http://schemas.microsoft.com/office/drawing/2014/main" val="1524489041"/>
                    </a:ext>
                  </a:extLst>
                </a:gridCol>
                <a:gridCol w="3524218">
                  <a:extLst>
                    <a:ext uri="{9D8B030D-6E8A-4147-A177-3AD203B41FA5}">
                      <a16:colId xmlns:a16="http://schemas.microsoft.com/office/drawing/2014/main" val="3983996123"/>
                    </a:ext>
                  </a:extLst>
                </a:gridCol>
              </a:tblGrid>
              <a:tr h="728807">
                <a:tc>
                  <a:txBody>
                    <a:bodyPr/>
                    <a:lstStyle/>
                    <a:p>
                      <a:pPr algn="ctr"/>
                      <a:r>
                        <a:rPr kumimoji="1" lang="ja-JP" altLang="en-US" sz="2400" dirty="0"/>
                        <a:t>階層別研修</a:t>
                      </a:r>
                    </a:p>
                  </a:txBody>
                  <a:tcPr anchor="ctr"/>
                </a:tc>
                <a:tc>
                  <a:txBody>
                    <a:bodyPr/>
                    <a:lstStyle/>
                    <a:p>
                      <a:pPr algn="ctr"/>
                      <a:r>
                        <a:rPr kumimoji="1" lang="ja-JP" altLang="en-US" sz="2400" dirty="0"/>
                        <a:t>スキル別研修</a:t>
                      </a:r>
                    </a:p>
                  </a:txBody>
                  <a:tcPr anchor="ctr"/>
                </a:tc>
                <a:tc>
                  <a:txBody>
                    <a:bodyPr/>
                    <a:lstStyle/>
                    <a:p>
                      <a:pPr algn="ctr"/>
                      <a:r>
                        <a:rPr kumimoji="1" lang="en-US" altLang="ja-JP" sz="2400" dirty="0"/>
                        <a:t>CS</a:t>
                      </a:r>
                      <a:r>
                        <a:rPr kumimoji="1" lang="ja-JP" altLang="en-US" sz="2400" dirty="0"/>
                        <a:t>活性化研修</a:t>
                      </a:r>
                    </a:p>
                  </a:txBody>
                  <a:tcPr anchor="ctr"/>
                </a:tc>
                <a:extLst>
                  <a:ext uri="{0D108BD9-81ED-4DB2-BD59-A6C34878D82A}">
                    <a16:rowId xmlns:a16="http://schemas.microsoft.com/office/drawing/2014/main" val="4145918416"/>
                  </a:ext>
                </a:extLst>
              </a:tr>
              <a:tr h="728807">
                <a:tc>
                  <a:txBody>
                    <a:bodyPr/>
                    <a:lstStyle/>
                    <a:p>
                      <a:pPr algn="l"/>
                      <a:r>
                        <a:rPr kumimoji="1" lang="ja-JP" altLang="en-US" sz="2000" dirty="0"/>
                        <a:t>新入社員研修</a:t>
                      </a:r>
                    </a:p>
                  </a:txBody>
                  <a:tcPr anchor="ctr"/>
                </a:tc>
                <a:tc>
                  <a:txBody>
                    <a:bodyPr/>
                    <a:lstStyle/>
                    <a:p>
                      <a:pPr algn="l"/>
                      <a:r>
                        <a:rPr kumimoji="1" lang="ja-JP" altLang="en-US" sz="2000" dirty="0"/>
                        <a:t>ビジネスマナー研修</a:t>
                      </a:r>
                    </a:p>
                  </a:txBody>
                  <a:tcPr anchor="ctr"/>
                </a:tc>
                <a:tc>
                  <a:txBody>
                    <a:bodyPr/>
                    <a:lstStyle/>
                    <a:p>
                      <a:pPr algn="l"/>
                      <a:r>
                        <a:rPr kumimoji="1" lang="ja-JP" altLang="en-US" sz="2000" dirty="0"/>
                        <a:t>おもてなし研修</a:t>
                      </a:r>
                    </a:p>
                  </a:txBody>
                  <a:tcPr anchor="ctr"/>
                </a:tc>
                <a:extLst>
                  <a:ext uri="{0D108BD9-81ED-4DB2-BD59-A6C34878D82A}">
                    <a16:rowId xmlns:a16="http://schemas.microsoft.com/office/drawing/2014/main" val="2445470604"/>
                  </a:ext>
                </a:extLst>
              </a:tr>
              <a:tr h="728807">
                <a:tc>
                  <a:txBody>
                    <a:bodyPr/>
                    <a:lstStyle/>
                    <a:p>
                      <a:pPr algn="l"/>
                      <a:r>
                        <a:rPr kumimoji="1" lang="en-US" altLang="ja-JP" sz="2000" dirty="0"/>
                        <a:t>OJT</a:t>
                      </a:r>
                      <a:r>
                        <a:rPr kumimoji="1" lang="ja-JP" altLang="en-US" sz="2000" dirty="0"/>
                        <a:t>指導者研修</a:t>
                      </a:r>
                    </a:p>
                  </a:txBody>
                  <a:tcPr anchor="ctr"/>
                </a:tc>
                <a:tc>
                  <a:txBody>
                    <a:bodyPr/>
                    <a:lstStyle/>
                    <a:p>
                      <a:pPr algn="l"/>
                      <a:r>
                        <a:rPr kumimoji="1" lang="ja-JP" altLang="en-US" sz="2000" dirty="0"/>
                        <a:t>メール対応研修</a:t>
                      </a:r>
                    </a:p>
                  </a:txBody>
                  <a:tcPr anchor="ctr"/>
                </a:tc>
                <a:tc>
                  <a:txBody>
                    <a:bodyPr/>
                    <a:lstStyle/>
                    <a:p>
                      <a:pPr algn="l"/>
                      <a:r>
                        <a:rPr kumimoji="1" lang="en-US" altLang="ja-JP" sz="2000" dirty="0"/>
                        <a:t>ES</a:t>
                      </a:r>
                      <a:r>
                        <a:rPr kumimoji="1" lang="ja-JP" altLang="en-US" sz="2000" dirty="0"/>
                        <a:t>活性化研修</a:t>
                      </a:r>
                    </a:p>
                  </a:txBody>
                  <a:tcPr anchor="ctr"/>
                </a:tc>
                <a:extLst>
                  <a:ext uri="{0D108BD9-81ED-4DB2-BD59-A6C34878D82A}">
                    <a16:rowId xmlns:a16="http://schemas.microsoft.com/office/drawing/2014/main" val="3378608861"/>
                  </a:ext>
                </a:extLst>
              </a:tr>
              <a:tr h="728807">
                <a:tc>
                  <a:txBody>
                    <a:bodyPr/>
                    <a:lstStyle/>
                    <a:p>
                      <a:pPr algn="l"/>
                      <a:r>
                        <a:rPr kumimoji="1" lang="ja-JP" altLang="en-US" sz="2000" dirty="0"/>
                        <a:t>管理職マネジメント研修</a:t>
                      </a: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2000" dirty="0"/>
                        <a:t>ビジネス文書研修</a:t>
                      </a:r>
                    </a:p>
                  </a:txBody>
                  <a:tcPr anchor="ctr"/>
                </a:tc>
                <a:tc>
                  <a:txBody>
                    <a:bodyPr/>
                    <a:lstStyle/>
                    <a:p>
                      <a:pPr algn="l"/>
                      <a:r>
                        <a:rPr kumimoji="1" lang="ja-JP" altLang="en-US" sz="2000" dirty="0"/>
                        <a:t>クレーム対応研修</a:t>
                      </a:r>
                    </a:p>
                  </a:txBody>
                  <a:tcPr anchor="ctr"/>
                </a:tc>
                <a:extLst>
                  <a:ext uri="{0D108BD9-81ED-4DB2-BD59-A6C34878D82A}">
                    <a16:rowId xmlns:a16="http://schemas.microsoft.com/office/drawing/2014/main" val="113274845"/>
                  </a:ext>
                </a:extLst>
              </a:tr>
              <a:tr h="728807">
                <a:tc>
                  <a:txBody>
                    <a:bodyPr/>
                    <a:lstStyle/>
                    <a:p>
                      <a:pPr algn="l"/>
                      <a:r>
                        <a:rPr kumimoji="1" lang="ja-JP" altLang="en-US" sz="2000" dirty="0"/>
                        <a:t>女性活性化研修</a:t>
                      </a:r>
                    </a:p>
                  </a:txBody>
                  <a:tcPr anchor="ctr"/>
                </a:tc>
                <a:tc>
                  <a:txBody>
                    <a:bodyPr/>
                    <a:lstStyle/>
                    <a:p>
                      <a:pPr algn="l"/>
                      <a:r>
                        <a:rPr kumimoji="1" lang="ja-JP" altLang="en-US" sz="2000" dirty="0"/>
                        <a:t>ファシリテーション研修</a:t>
                      </a:r>
                    </a:p>
                  </a:txBody>
                  <a:tcPr anchor="ctr"/>
                </a:tc>
                <a:tc>
                  <a:txBody>
                    <a:bodyPr/>
                    <a:lstStyle/>
                    <a:p>
                      <a:pPr algn="l"/>
                      <a:endParaRPr kumimoji="1" lang="ja-JP" altLang="en-US" sz="2000" dirty="0"/>
                    </a:p>
                  </a:txBody>
                  <a:tcPr anchor="ctr"/>
                </a:tc>
                <a:extLst>
                  <a:ext uri="{0D108BD9-81ED-4DB2-BD59-A6C34878D82A}">
                    <a16:rowId xmlns:a16="http://schemas.microsoft.com/office/drawing/2014/main" val="1071068968"/>
                  </a:ext>
                </a:extLst>
              </a:tr>
              <a:tr h="728807">
                <a:tc>
                  <a:txBody>
                    <a:bodyPr/>
                    <a:lstStyle/>
                    <a:p>
                      <a:pPr algn="l"/>
                      <a:endParaRPr kumimoji="1" lang="ja-JP" altLang="en-US" sz="2000"/>
                    </a:p>
                  </a:txBody>
                  <a:tcPr anchor="ctr"/>
                </a:tc>
                <a:tc>
                  <a:txBody>
                    <a:bodyPr/>
                    <a:lstStyle/>
                    <a:p>
                      <a:pPr algn="l"/>
                      <a:r>
                        <a:rPr kumimoji="1" lang="ja-JP" altLang="en-US" sz="2000" dirty="0"/>
                        <a:t>課題解決研修</a:t>
                      </a:r>
                    </a:p>
                  </a:txBody>
                  <a:tcPr anchor="ctr"/>
                </a:tc>
                <a:tc>
                  <a:txBody>
                    <a:bodyPr/>
                    <a:lstStyle/>
                    <a:p>
                      <a:pPr algn="l"/>
                      <a:endParaRPr kumimoji="1" lang="ja-JP" altLang="en-US" sz="2000" dirty="0"/>
                    </a:p>
                  </a:txBody>
                  <a:tcPr anchor="ctr"/>
                </a:tc>
                <a:extLst>
                  <a:ext uri="{0D108BD9-81ED-4DB2-BD59-A6C34878D82A}">
                    <a16:rowId xmlns:a16="http://schemas.microsoft.com/office/drawing/2014/main" val="194518406"/>
                  </a:ext>
                </a:extLst>
              </a:tr>
            </a:tbl>
          </a:graphicData>
        </a:graphic>
      </p:graphicFrame>
    </p:spTree>
    <p:extLst>
      <p:ext uri="{BB962C8B-B14F-4D97-AF65-F5344CB8AC3E}">
        <p14:creationId xmlns:p14="http://schemas.microsoft.com/office/powerpoint/2010/main" val="573512894"/>
      </p:ext>
    </p:extLst>
  </p:cSld>
  <p:clrMapOvr>
    <a:masterClrMapping/>
  </p:clrMapOvr>
</p:sld>
</file>

<file path=ppt/theme/theme1.xml><?xml version="1.0" encoding="utf-8"?>
<a:theme xmlns:a="http://schemas.openxmlformats.org/drawingml/2006/main" name="レトロスペクト">
  <a:themeElements>
    <a:clrScheme name="マーキー">
      <a:dk1>
        <a:srgbClr val="000000"/>
      </a:dk1>
      <a:lt1>
        <a:sysClr val="window" lastClr="FFFFFF"/>
      </a:lt1>
      <a:dk2>
        <a:srgbClr val="5E5E5E"/>
      </a:dk2>
      <a:lt2>
        <a:srgbClr val="DDDDDD"/>
      </a:lt2>
      <a:accent1>
        <a:srgbClr val="418AB3"/>
      </a:accent1>
      <a:accent2>
        <a:srgbClr val="A6B727"/>
      </a:accent2>
      <a:accent3>
        <a:srgbClr val="F69200"/>
      </a:accent3>
      <a:accent4>
        <a:srgbClr val="838383"/>
      </a:accent4>
      <a:accent5>
        <a:srgbClr val="FEC306"/>
      </a:accent5>
      <a:accent6>
        <a:srgbClr val="DF5327"/>
      </a:accent6>
      <a:hlink>
        <a:srgbClr val="F59E00"/>
      </a:hlink>
      <a:folHlink>
        <a:srgbClr val="B2B2B2"/>
      </a:folHlink>
    </a:clrScheme>
    <a:fontScheme name="Franklin Gothic">
      <a:majorFont>
        <a:latin typeface="Franklin Gothic Medium" panose="020B0603020102020204"/>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panose="020B0503020102020204"/>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2007-2010">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3F1AAB62-24C6-49D2-8E01-B56FAC9A3DCD}"/>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Retrospect</Template>
  <TotalTime>933</TotalTime>
  <Words>302</Words>
  <Application>Microsoft Office PowerPoint</Application>
  <PresentationFormat>ワイド画面</PresentationFormat>
  <Paragraphs>81</Paragraphs>
  <Slides>10</Slides>
  <Notes>1</Notes>
  <HiddenSlides>0</HiddenSlides>
  <MMClips>0</MMClips>
  <ScaleCrop>false</ScaleCrop>
  <HeadingPairs>
    <vt:vector size="6" baseType="variant">
      <vt:variant>
        <vt:lpstr>使用されているフォント</vt:lpstr>
      </vt:variant>
      <vt:variant>
        <vt:i4>8</vt:i4>
      </vt:variant>
      <vt:variant>
        <vt:lpstr>テーマ</vt:lpstr>
      </vt:variant>
      <vt:variant>
        <vt:i4>1</vt:i4>
      </vt:variant>
      <vt:variant>
        <vt:lpstr>スライド タイトル</vt:lpstr>
      </vt:variant>
      <vt:variant>
        <vt:i4>10</vt:i4>
      </vt:variant>
    </vt:vector>
  </HeadingPairs>
  <TitlesOfParts>
    <vt:vector size="19" baseType="lpstr">
      <vt:lpstr>HGｺﾞｼｯｸE</vt:lpstr>
      <vt:lpstr>HG創英角ｺﾞｼｯｸUB</vt:lpstr>
      <vt:lpstr>游ゴシック</vt:lpstr>
      <vt:lpstr>Bodoni MT Black</vt:lpstr>
      <vt:lpstr>Calibri</vt:lpstr>
      <vt:lpstr>Franklin Gothic Book</vt:lpstr>
      <vt:lpstr>Franklin Gothic Medium</vt:lpstr>
      <vt:lpstr>Wingdings</vt:lpstr>
      <vt:lpstr>レトロスペクト</vt:lpstr>
      <vt:lpstr>N-Plusパートナー 会社紹介</vt:lpstr>
      <vt:lpstr>アジェンダ</vt:lpstr>
      <vt:lpstr>会社概要</vt:lpstr>
      <vt:lpstr>企業理念</vt:lpstr>
      <vt:lpstr>組織概要</vt:lpstr>
      <vt:lpstr>事業内容</vt:lpstr>
      <vt:lpstr>N-Plusの３つの柱</vt:lpstr>
      <vt:lpstr>ミステリショッパー（覆面調査）</vt:lpstr>
      <vt:lpstr>人材育成研修</vt:lpstr>
      <vt:lpstr>業務マニュアル作成</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毎日太郎</dc:creator>
  <cp:lastModifiedBy>毎日太郎</cp:lastModifiedBy>
  <cp:revision>30</cp:revision>
  <dcterms:created xsi:type="dcterms:W3CDTF">2016-06-10T04:56:33Z</dcterms:created>
  <dcterms:modified xsi:type="dcterms:W3CDTF">2016-07-18T07:37:17Z</dcterms:modified>
</cp:coreProperties>
</file>