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6" r:id="rId2"/>
    <p:sldId id="257" r:id="rId3"/>
    <p:sldId id="266" r:id="rId4"/>
    <p:sldId id="258" r:id="rId5"/>
    <p:sldId id="259" r:id="rId6"/>
    <p:sldId id="260" r:id="rId7"/>
    <p:sldId id="267" r:id="rId8"/>
    <p:sldId id="261" r:id="rId9"/>
    <p:sldId id="262"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270" autoAdjust="0"/>
  </p:normalViewPr>
  <p:slideViewPr>
    <p:cSldViewPr snapToGrid="0">
      <p:cViewPr varScale="1">
        <p:scale>
          <a:sx n="68" d="100"/>
          <a:sy n="68" d="100"/>
        </p:scale>
        <p:origin x="588"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0"/>
    </p:cViewPr>
  </p:sorterViewPr>
  <p:notesViewPr>
    <p:cSldViewPr snapToGrid="0">
      <p:cViewPr>
        <p:scale>
          <a:sx n="90" d="100"/>
          <a:sy n="90" d="100"/>
        </p:scale>
        <p:origin x="1854" y="-9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BFFD8-4D9A-46C9-9C4B-D58957647780}" type="datetimeFigureOut">
              <a:rPr kumimoji="1" lang="ja-JP" altLang="en-US" smtClean="0"/>
              <a:t>2016/7/18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6ED66A-D26D-43CD-BF6B-6CAE6EBFC8EF}" type="slidenum">
              <a:rPr kumimoji="1" lang="ja-JP" altLang="en-US" smtClean="0"/>
              <a:t>‹#›</a:t>
            </a:fld>
            <a:endParaRPr kumimoji="1" lang="ja-JP" altLang="en-US"/>
          </a:p>
        </p:txBody>
      </p:sp>
    </p:spTree>
    <p:extLst>
      <p:ext uri="{BB962C8B-B14F-4D97-AF65-F5344CB8AC3E}">
        <p14:creationId xmlns:p14="http://schemas.microsoft.com/office/powerpoint/2010/main" val="13042348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スタート挨拶</a:t>
            </a:r>
            <a:endParaRPr lang="en-US" altLang="ja-JP" dirty="0"/>
          </a:p>
          <a:p>
            <a:r>
              <a:rPr lang="ja-JP" altLang="en-US" dirty="0"/>
              <a:t>本日はお忙しい中お集まりいただきましてありがとうございます。</a:t>
            </a:r>
            <a:endParaRPr lang="en-US" altLang="ja-JP" dirty="0"/>
          </a:p>
          <a:p>
            <a:r>
              <a:rPr lang="ja-JP" altLang="en-US" dirty="0"/>
              <a:t>説明を担当いたします、総務課の田中と申します。</a:t>
            </a:r>
            <a:endParaRPr lang="en-US" altLang="ja-JP" dirty="0"/>
          </a:p>
          <a:p>
            <a:r>
              <a:rPr lang="ja-JP" altLang="en-US" dirty="0"/>
              <a:t>どうぞよろしくお願いいたします。</a:t>
            </a:r>
            <a:endParaRPr lang="en-US" altLang="ja-JP" dirty="0"/>
          </a:p>
          <a:p>
            <a:endParaRPr lang="en-US" altLang="ja-JP" dirty="0"/>
          </a:p>
          <a:p>
            <a:r>
              <a:rPr lang="ja-JP" altLang="en-US" dirty="0"/>
              <a:t>私ども、</a:t>
            </a:r>
            <a:r>
              <a:rPr lang="en-US" altLang="ja-JP" dirty="0"/>
              <a:t>N-Plus</a:t>
            </a:r>
            <a:r>
              <a:rPr lang="ja-JP" altLang="en-US" dirty="0"/>
              <a:t>パートナーは、総合教育会社として様々な組織の人材育成を支援している会社です。</a:t>
            </a:r>
            <a:endParaRPr lang="en-US" altLang="ja-JP" dirty="0"/>
          </a:p>
          <a:p>
            <a:endParaRPr lang="en-US" altLang="ja-JP" dirty="0"/>
          </a:p>
          <a:p>
            <a:r>
              <a:rPr lang="ja-JP" altLang="en-US" dirty="0"/>
              <a:t>本日は、ぜひ当社の業務内容や強みを知っていただきたいと考えております。</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AE6ED66A-D26D-43CD-BF6B-6CAE6EBFC8EF}" type="slidenum">
              <a:rPr kumimoji="1" lang="ja-JP" altLang="en-US" smtClean="0"/>
              <a:t>1</a:t>
            </a:fld>
            <a:endParaRPr kumimoji="1" lang="ja-JP" altLang="en-US"/>
          </a:p>
        </p:txBody>
      </p:sp>
    </p:spTree>
    <p:extLst>
      <p:ext uri="{BB962C8B-B14F-4D97-AF65-F5344CB8AC3E}">
        <p14:creationId xmlns:p14="http://schemas.microsoft.com/office/powerpoint/2010/main" val="1043810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accent6">
                    <a:lumMod val="50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81FCB22-7C28-4259-AF08-951468B468DA}"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243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07AE1D2-0F82-4E7C-B4CC-20B826661912}"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794557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203CF0D-133D-436D-9FD7-E6B08FEE9431}"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185842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82A501-B1A8-46F4-8B00-F03D81AB4A25}"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64394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13F3625-5C04-4353-ACB8-1E595D13CEF7}" type="datetime1">
              <a:rPr kumimoji="1" lang="ja-JP" altLang="en-US" smtClean="0"/>
              <a:t>2016/7/18</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6" name="Slide Number Placeholder 5"/>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8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496388" y="286603"/>
            <a:ext cx="10058400" cy="5363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96388" y="1045029"/>
            <a:ext cx="5538651" cy="482406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70171" y="1045029"/>
            <a:ext cx="5486400" cy="482406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89B1CC7-C010-4857-A5A3-9EBDAB913A3D}" type="datetime1">
              <a:rPr kumimoji="1" lang="ja-JP" altLang="en-US" smtClean="0"/>
              <a:t>2016/7/18</a:t>
            </a:fld>
            <a:endParaRPr kumimoji="1" lang="ja-JP" altLang="en-US"/>
          </a:p>
        </p:txBody>
      </p:sp>
      <p:sp>
        <p:nvSpPr>
          <p:cNvPr id="6" name="Footer Placeholder 5"/>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413308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FCBBF7D-3CC0-41A9-B376-C05D053E94B4}" type="datetime1">
              <a:rPr kumimoji="1" lang="ja-JP" altLang="en-US" smtClean="0"/>
              <a:t>2016/7/18</a:t>
            </a:fld>
            <a:endParaRPr kumimoji="1" lang="ja-JP" altLang="en-US"/>
          </a:p>
        </p:txBody>
      </p:sp>
      <p:sp>
        <p:nvSpPr>
          <p:cNvPr id="8" name="Footer Placeholder 7"/>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9" name="Slide Number Placeholder 8"/>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3685323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B5781BE-44D3-4883-A062-7FDF5C849D0B}" type="datetime1">
              <a:rPr kumimoji="1" lang="ja-JP" altLang="en-US" smtClean="0"/>
              <a:t>2016/7/18</a:t>
            </a:fld>
            <a:endParaRPr kumimoji="1" lang="ja-JP" altLang="en-US"/>
          </a:p>
        </p:txBody>
      </p:sp>
      <p:sp>
        <p:nvSpPr>
          <p:cNvPr id="4" name="Footer Placeholder 3"/>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5" name="Slide Number Placeholder 4"/>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1055458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5D61944-EDC4-47CC-9CF4-8FCB48E4F468}" type="datetime1">
              <a:rPr kumimoji="1" lang="ja-JP" altLang="en-US" smtClean="0"/>
              <a:t>2016/7/18</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a:t>Copyright2016© N-Plus Company. All right reserved.</a:t>
            </a:r>
            <a:endParaRPr kumimoji="1" lang="ja-JP" altLang="en-US"/>
          </a:p>
        </p:txBody>
      </p:sp>
      <p:sp>
        <p:nvSpPr>
          <p:cNvPr id="9" name="Slide Number Placeholder 8"/>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571570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7CF61F8-F767-4144-BBB4-445E7C69D91A}" type="datetime1">
              <a:rPr kumimoji="1" lang="ja-JP" altLang="en-US" smtClean="0"/>
              <a:t>2016/7/18</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51675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85C80DC-D5B8-4F04-87B9-9F81DE9620DD}" type="datetime1">
              <a:rPr kumimoji="1" lang="ja-JP" altLang="en-US" smtClean="0"/>
              <a:t>2016/7/18</a:t>
            </a:fld>
            <a:endParaRPr kumimoji="1" lang="ja-JP" altLang="en-US"/>
          </a:p>
        </p:txBody>
      </p:sp>
      <p:sp>
        <p:nvSpPr>
          <p:cNvPr id="6" name="Footer Placeholder 5"/>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7" name="Slide Number Placeholder 6"/>
          <p:cNvSpPr>
            <a:spLocks noGrp="1"/>
          </p:cNvSpPr>
          <p:nvPr>
            <p:ph type="sldNum" sz="quarter" idx="12"/>
          </p:nvPr>
        </p:nvSpPr>
        <p:spPr/>
        <p:txBody>
          <a:bodyPr/>
          <a:lstStyle/>
          <a:p>
            <a:fld id="{EFD41310-787B-408F-BB2F-3B4917F6B34B}" type="slidenum">
              <a:rPr kumimoji="1" lang="ja-JP" altLang="en-US" smtClean="0"/>
              <a:t>‹#›</a:t>
            </a:fld>
            <a:endParaRPr kumimoji="1" lang="ja-JP" altLang="en-US"/>
          </a:p>
        </p:txBody>
      </p:sp>
    </p:spTree>
    <p:extLst>
      <p:ext uri="{BB962C8B-B14F-4D97-AF65-F5344CB8AC3E}">
        <p14:creationId xmlns:p14="http://schemas.microsoft.com/office/powerpoint/2010/main" val="2451746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2415" y="6472520"/>
            <a:ext cx="12192000" cy="398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8710" y="6459783"/>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496389" y="301224"/>
            <a:ext cx="11403874" cy="536357"/>
          </a:xfrm>
          <a:prstGeom prst="rect">
            <a:avLst/>
          </a:prstGeom>
        </p:spPr>
        <p:txBody>
          <a:bodyPr vert="horz" lIns="91440" tIns="45720" rIns="91440" bIns="45720" rtlCol="0" anchor="b">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96389" y="1093599"/>
            <a:ext cx="11403873" cy="5033965"/>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25478" y="6482337"/>
            <a:ext cx="2472271" cy="365125"/>
          </a:xfrm>
          <a:prstGeom prst="rect">
            <a:avLst/>
          </a:prstGeom>
        </p:spPr>
        <p:txBody>
          <a:bodyPr vert="horz" lIns="91440" tIns="45720" rIns="91440" bIns="45720" rtlCol="0" anchor="ctr"/>
          <a:lstStyle>
            <a:lvl1pPr algn="l">
              <a:defRPr sz="900">
                <a:solidFill>
                  <a:srgbClr val="FFFFFF"/>
                </a:solidFill>
              </a:defRPr>
            </a:lvl1pPr>
          </a:lstStyle>
          <a:p>
            <a:fld id="{03BA8393-2589-46FE-B203-81E7C575631A}" type="datetime1">
              <a:rPr kumimoji="1" lang="ja-JP" altLang="en-US" smtClean="0"/>
              <a:t>2016/7/18</a:t>
            </a:fld>
            <a:endParaRPr kumimoji="1" lang="ja-JP" altLang="en-US" dirty="0"/>
          </a:p>
        </p:txBody>
      </p:sp>
      <p:sp>
        <p:nvSpPr>
          <p:cNvPr id="5" name="Footer Placeholder 4"/>
          <p:cNvSpPr>
            <a:spLocks noGrp="1"/>
          </p:cNvSpPr>
          <p:nvPr>
            <p:ph type="ftr" sz="quarter" idx="3"/>
          </p:nvPr>
        </p:nvSpPr>
        <p:spPr>
          <a:xfrm>
            <a:off x="3686185" y="6498974"/>
            <a:ext cx="4822804" cy="365125"/>
          </a:xfrm>
          <a:prstGeom prst="rect">
            <a:avLst/>
          </a:prstGeom>
        </p:spPr>
        <p:txBody>
          <a:bodyPr vert="horz" lIns="91440" tIns="45720" rIns="91440" bIns="45720" rtlCol="0" anchor="ctr"/>
          <a:lstStyle>
            <a:lvl1pPr algn="ctr">
              <a:defRPr sz="1200" cap="all" baseline="0">
                <a:solidFill>
                  <a:srgbClr val="FFFFFF"/>
                </a:solidFill>
              </a:defRPr>
            </a:lvl1pPr>
          </a:lstStyle>
          <a:p>
            <a:r>
              <a:rPr kumimoji="1" lang="en-US" altLang="ja-JP"/>
              <a:t>Copyright2016© N-Plus Company. All right reserved.</a:t>
            </a:r>
            <a:endParaRPr kumimoji="1" lang="ja-JP" altLang="en-US" dirty="0"/>
          </a:p>
        </p:txBody>
      </p:sp>
      <p:sp>
        <p:nvSpPr>
          <p:cNvPr id="6" name="Slide Number Placeholder 5"/>
          <p:cNvSpPr>
            <a:spLocks noGrp="1"/>
          </p:cNvSpPr>
          <p:nvPr>
            <p:ph type="sldNum" sz="quarter" idx="4"/>
          </p:nvPr>
        </p:nvSpPr>
        <p:spPr>
          <a:xfrm>
            <a:off x="10866619" y="6482337"/>
            <a:ext cx="1312025" cy="365125"/>
          </a:xfrm>
          <a:prstGeom prst="rect">
            <a:avLst/>
          </a:prstGeom>
        </p:spPr>
        <p:txBody>
          <a:bodyPr vert="horz" lIns="91440" tIns="45720" rIns="91440" bIns="45720" rtlCol="0" anchor="ctr"/>
          <a:lstStyle>
            <a:lvl1pPr algn="r">
              <a:defRPr sz="2000">
                <a:solidFill>
                  <a:srgbClr val="FFFFFF"/>
                </a:solidFill>
              </a:defRPr>
            </a:lvl1pPr>
          </a:lstStyle>
          <a:p>
            <a:fld id="{EFD41310-787B-408F-BB2F-3B4917F6B34B}" type="slidenum">
              <a:rPr kumimoji="1" lang="ja-JP" altLang="en-US" smtClean="0"/>
              <a:pPr/>
              <a:t>‹#›</a:t>
            </a:fld>
            <a:endParaRPr kumimoji="1" lang="ja-JP" altLang="en-US"/>
          </a:p>
        </p:txBody>
      </p:sp>
      <p:cxnSp>
        <p:nvCxnSpPr>
          <p:cNvPr id="10" name="Straight Connector 9"/>
          <p:cNvCxnSpPr/>
          <p:nvPr/>
        </p:nvCxnSpPr>
        <p:spPr>
          <a:xfrm>
            <a:off x="496389" y="837581"/>
            <a:ext cx="11403873"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Rectangle 6"/>
          <p:cNvSpPr/>
          <p:nvPr userDrawn="1"/>
        </p:nvSpPr>
        <p:spPr>
          <a:xfrm>
            <a:off x="4354" y="-4959"/>
            <a:ext cx="12192000" cy="50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正方形/長方形 12"/>
          <p:cNvSpPr/>
          <p:nvPr userDrawn="1"/>
        </p:nvSpPr>
        <p:spPr>
          <a:xfrm>
            <a:off x="10007165" y="-69547"/>
            <a:ext cx="2189189" cy="400110"/>
          </a:xfrm>
          <a:prstGeom prst="rect">
            <a:avLst/>
          </a:prstGeom>
          <a:noFill/>
        </p:spPr>
        <p:txBody>
          <a:bodyPr wrap="none" lIns="91440" tIns="45720" rIns="91440" bIns="45720">
            <a:spAutoFit/>
          </a:bodyPr>
          <a:lstStyle/>
          <a:p>
            <a:pPr algn="ctr"/>
            <a:r>
              <a:rPr lang="en-US" altLang="ja-JP"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N-Plus</a:t>
            </a:r>
            <a:r>
              <a:rPr lang="ja-JP" altLang="en-U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 </a:t>
            </a:r>
            <a:r>
              <a:rPr lang="en-US" altLang="ja-JP"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rPr>
              <a:t>Partner</a:t>
            </a:r>
            <a:endParaRPr lang="ja-JP" altLang="en-US" sz="2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doni MT Black" panose="02070A03080606020203" pitchFamily="18" charset="0"/>
            </a:endParaRPr>
          </a:p>
        </p:txBody>
      </p:sp>
    </p:spTree>
    <p:extLst>
      <p:ext uri="{BB962C8B-B14F-4D97-AF65-F5344CB8AC3E}">
        <p14:creationId xmlns:p14="http://schemas.microsoft.com/office/powerpoint/2010/main" val="34341822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85000"/>
        </a:lnSpc>
        <a:spcBef>
          <a:spcPct val="0"/>
        </a:spcBef>
        <a:buNone/>
        <a:defRPr kumimoji="1" sz="2800" kern="1200" spc="-50" baseline="0">
          <a:solidFill>
            <a:schemeClr val="tx1"/>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r"/>
            <a:r>
              <a:rPr kumimoji="1" lang="en-US" altLang="ja-JP" dirty="0"/>
              <a:t>N-Plus</a:t>
            </a:r>
            <a:r>
              <a:rPr kumimoji="1" lang="ja-JP" altLang="en-US" dirty="0"/>
              <a:t>パートナー</a:t>
            </a:r>
            <a:br>
              <a:rPr kumimoji="1" lang="en-US" altLang="ja-JP" dirty="0"/>
            </a:br>
            <a:r>
              <a:rPr kumimoji="1" lang="ja-JP" altLang="en-US" dirty="0"/>
              <a:t>会社紹介</a:t>
            </a:r>
          </a:p>
        </p:txBody>
      </p:sp>
      <p:sp>
        <p:nvSpPr>
          <p:cNvPr id="3" name="サブタイトル 2"/>
          <p:cNvSpPr>
            <a:spLocks noGrp="1"/>
          </p:cNvSpPr>
          <p:nvPr>
            <p:ph type="subTitle" idx="1"/>
          </p:nvPr>
        </p:nvSpPr>
        <p:spPr/>
        <p:txBody>
          <a:bodyPr/>
          <a:lstStyle/>
          <a:p>
            <a:pPr algn="r"/>
            <a:r>
              <a:rPr kumimoji="1" lang="ja-JP" altLang="en-US" dirty="0"/>
              <a:t>次世代リーダー育成を支援する総合</a:t>
            </a:r>
            <a:r>
              <a:rPr kumimoji="1" lang="ja-JP" altLang="en-US"/>
              <a:t>教育会社</a:t>
            </a:r>
            <a:endParaRPr kumimoji="1" lang="ja-JP" altLang="en-US" dirty="0"/>
          </a:p>
        </p:txBody>
      </p:sp>
    </p:spTree>
    <p:extLst>
      <p:ext uri="{BB962C8B-B14F-4D97-AF65-F5344CB8AC3E}">
        <p14:creationId xmlns:p14="http://schemas.microsoft.com/office/powerpoint/2010/main" val="3264640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業務マニュアル作成</a:t>
            </a:r>
          </a:p>
        </p:txBody>
      </p:sp>
      <p:sp>
        <p:nvSpPr>
          <p:cNvPr id="3" name="コンテンツ プレースホルダー 2"/>
          <p:cNvSpPr>
            <a:spLocks noGrp="1"/>
          </p:cNvSpPr>
          <p:nvPr>
            <p:ph sz="half" idx="1"/>
          </p:nvPr>
        </p:nvSpPr>
        <p:spPr/>
        <p:txBody>
          <a:bodyPr>
            <a:normAutofit/>
          </a:bodyPr>
          <a:lstStyle/>
          <a:p>
            <a:pPr>
              <a:lnSpc>
                <a:spcPct val="200000"/>
              </a:lnSpc>
            </a:pPr>
            <a:r>
              <a:rPr kumimoji="1" lang="ja-JP" altLang="en-US" sz="2800" dirty="0"/>
              <a:t>接遇スタッフマニュアル</a:t>
            </a:r>
            <a:endParaRPr kumimoji="1" lang="en-US" altLang="ja-JP" sz="2800" dirty="0"/>
          </a:p>
          <a:p>
            <a:pPr>
              <a:lnSpc>
                <a:spcPct val="200000"/>
              </a:lnSpc>
            </a:pPr>
            <a:r>
              <a:rPr lang="ja-JP" altLang="en-US" sz="2800" dirty="0"/>
              <a:t>電話応対マニュアル</a:t>
            </a:r>
            <a:endParaRPr lang="en-US" altLang="ja-JP" sz="2800" dirty="0"/>
          </a:p>
          <a:p>
            <a:pPr>
              <a:lnSpc>
                <a:spcPct val="200000"/>
              </a:lnSpc>
            </a:pPr>
            <a:r>
              <a:rPr lang="ja-JP" altLang="en-US" sz="2800" dirty="0"/>
              <a:t>電子メールパターン集</a:t>
            </a:r>
            <a:endParaRPr lang="en-US" altLang="ja-JP" sz="2800" dirty="0"/>
          </a:p>
          <a:p>
            <a:pPr>
              <a:lnSpc>
                <a:spcPct val="200000"/>
              </a:lnSpc>
            </a:pPr>
            <a:r>
              <a:rPr lang="en-US" altLang="ja-JP" sz="2800" dirty="0"/>
              <a:t>DVD</a:t>
            </a:r>
            <a:r>
              <a:rPr lang="ja-JP" altLang="en-US" sz="2800" dirty="0"/>
              <a:t>（教育ビデオ）作成</a:t>
            </a:r>
            <a:endParaRPr kumimoji="1" lang="en-US" altLang="ja-JP" sz="2800" dirty="0"/>
          </a:p>
          <a:p>
            <a:pPr>
              <a:lnSpc>
                <a:spcPct val="200000"/>
              </a:lnSpc>
            </a:pPr>
            <a:endParaRPr kumimoji="1" lang="ja-JP" altLang="en-US" sz="2800" dirty="0"/>
          </a:p>
        </p:txBody>
      </p:sp>
      <p:pic>
        <p:nvPicPr>
          <p:cNvPr id="8" name="コンテンツ プレースホルダー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8462" y="1515641"/>
            <a:ext cx="5470725" cy="3882281"/>
          </a:xfrm>
        </p:spPr>
      </p:pic>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10</a:t>
            </a:fld>
            <a:endParaRPr kumimoji="1" lang="ja-JP" altLang="en-US"/>
          </a:p>
        </p:txBody>
      </p:sp>
    </p:spTree>
    <p:extLst>
      <p:ext uri="{BB962C8B-B14F-4D97-AF65-F5344CB8AC3E}">
        <p14:creationId xmlns:p14="http://schemas.microsoft.com/office/powerpoint/2010/main" val="89509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アジェンダ</a:t>
            </a:r>
          </a:p>
        </p:txBody>
      </p:sp>
      <p:sp>
        <p:nvSpPr>
          <p:cNvPr id="3" name="コンテンツ プレースホルダー 2"/>
          <p:cNvSpPr>
            <a:spLocks noGrp="1"/>
          </p:cNvSpPr>
          <p:nvPr>
            <p:ph idx="1"/>
          </p:nvPr>
        </p:nvSpPr>
        <p:spPr/>
        <p:txBody>
          <a:bodyPr>
            <a:normAutofit/>
          </a:bodyPr>
          <a:lstStyle/>
          <a:p>
            <a:pPr marL="0" indent="0">
              <a:lnSpc>
                <a:spcPct val="100000"/>
              </a:lnSpc>
              <a:buNone/>
            </a:pPr>
            <a:r>
              <a:rPr lang="ja-JP" altLang="en-US" dirty="0"/>
              <a:t>会社概要</a:t>
            </a:r>
            <a:endParaRPr lang="en-US" altLang="ja-JP" dirty="0"/>
          </a:p>
          <a:p>
            <a:pPr marL="0" indent="0">
              <a:lnSpc>
                <a:spcPct val="100000"/>
              </a:lnSpc>
              <a:buNone/>
            </a:pPr>
            <a:r>
              <a:rPr lang="ja-JP" altLang="en-US" dirty="0"/>
              <a:t>企業理念</a:t>
            </a:r>
            <a:endParaRPr lang="en-US" altLang="ja-JP" dirty="0"/>
          </a:p>
          <a:p>
            <a:pPr marL="0" indent="0">
              <a:lnSpc>
                <a:spcPct val="100000"/>
              </a:lnSpc>
              <a:buNone/>
            </a:pPr>
            <a:r>
              <a:rPr lang="ja-JP" altLang="en-US" dirty="0"/>
              <a:t>組織概要</a:t>
            </a:r>
          </a:p>
          <a:p>
            <a:pPr marL="0" indent="0">
              <a:lnSpc>
                <a:spcPct val="100000"/>
              </a:lnSpc>
              <a:buNone/>
            </a:pPr>
            <a:r>
              <a:rPr lang="ja-JP" altLang="en-US" dirty="0"/>
              <a:t>事業内容</a:t>
            </a:r>
          </a:p>
          <a:p>
            <a:pPr marL="0">
              <a:lnSpc>
                <a:spcPct val="100000"/>
              </a:lnSpc>
              <a:buNone/>
            </a:pPr>
            <a:r>
              <a:rPr lang="en-US" altLang="ja-JP" dirty="0"/>
              <a:t>N-Plus</a:t>
            </a:r>
            <a:r>
              <a:rPr lang="ja-JP" altLang="en-US" dirty="0"/>
              <a:t>の３つの柱</a:t>
            </a:r>
          </a:p>
          <a:p>
            <a:pPr marL="0">
              <a:lnSpc>
                <a:spcPct val="100000"/>
              </a:lnSpc>
              <a:buNone/>
            </a:pPr>
            <a:r>
              <a:rPr lang="ja-JP" altLang="en-US" dirty="0"/>
              <a:t>ミステリショッパー（覆面調査）</a:t>
            </a:r>
          </a:p>
          <a:p>
            <a:pPr marL="0">
              <a:lnSpc>
                <a:spcPct val="100000"/>
              </a:lnSpc>
              <a:buNone/>
            </a:pPr>
            <a:r>
              <a:rPr lang="ja-JP" altLang="en-US" dirty="0"/>
              <a:t>人材育成研修</a:t>
            </a:r>
          </a:p>
          <a:p>
            <a:pPr marL="0">
              <a:lnSpc>
                <a:spcPct val="100000"/>
              </a:lnSpc>
              <a:buNone/>
            </a:pPr>
            <a:r>
              <a:rPr lang="ja-JP" altLang="en-US" dirty="0"/>
              <a:t>業務マニュアル作成</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2</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2302872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会社概要</a:t>
            </a:r>
          </a:p>
        </p:txBody>
      </p:sp>
      <p:sp>
        <p:nvSpPr>
          <p:cNvPr id="5" name="テキスト プレースホルダー 4"/>
          <p:cNvSpPr>
            <a:spLocks noGrp="1"/>
          </p:cNvSpPr>
          <p:nvPr>
            <p:ph type="body" idx="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3</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3032224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企業理念</a:t>
            </a:r>
            <a:endParaRPr lang="ja-JP" altLang="en-US" dirty="0"/>
          </a:p>
        </p:txBody>
      </p:sp>
      <p:sp>
        <p:nvSpPr>
          <p:cNvPr id="12" name="コンテンツ プレースホルダー 11"/>
          <p:cNvSpPr>
            <a:spLocks noGrp="1"/>
          </p:cNvSpPr>
          <p:nvPr>
            <p:ph idx="1"/>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ltLang="ja-JP"/>
              <a:t>Copyright2016© N-Plus Company. All right reserved.</a:t>
            </a:r>
            <a:endParaRPr lang="ja-JP" altLang="en-US"/>
          </a:p>
        </p:txBody>
      </p:sp>
      <p:sp>
        <p:nvSpPr>
          <p:cNvPr id="4" name="スライド番号プレースホルダー 3"/>
          <p:cNvSpPr>
            <a:spLocks noGrp="1"/>
          </p:cNvSpPr>
          <p:nvPr>
            <p:ph type="sldNum" sz="quarter" idx="12"/>
          </p:nvPr>
        </p:nvSpPr>
        <p:spPr/>
        <p:txBody>
          <a:bodyPr/>
          <a:lstStyle/>
          <a:p>
            <a:fld id="{EFD41310-787B-408F-BB2F-3B4917F6B34B}" type="slidenum">
              <a:rPr lang="ja-JP" altLang="en-US" smtClean="0"/>
              <a:pPr/>
              <a:t>4</a:t>
            </a:fld>
            <a:endParaRPr lang="ja-JP" altLang="en-US"/>
          </a:p>
        </p:txBody>
      </p:sp>
    </p:spTree>
    <p:extLst>
      <p:ext uri="{BB962C8B-B14F-4D97-AF65-F5344CB8AC3E}">
        <p14:creationId xmlns:p14="http://schemas.microsoft.com/office/powerpoint/2010/main" val="2121033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組織概要</a:t>
            </a:r>
            <a:endParaRPr lang="ja-JP" altLang="en-US" dirty="0"/>
          </a:p>
        </p:txBody>
      </p:sp>
      <p:sp>
        <p:nvSpPr>
          <p:cNvPr id="9" name="コンテンツ プレースホルダー 8"/>
          <p:cNvSpPr>
            <a:spLocks noGrp="1"/>
          </p:cNvSpPr>
          <p:nvPr>
            <p:ph idx="1"/>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r>
              <a:rPr lang="en-US" altLang="ja-JP"/>
              <a:t>Copyright2016© N-Plus Company. All right reserved.</a:t>
            </a:r>
            <a:endParaRPr lang="ja-JP" altLang="en-US"/>
          </a:p>
        </p:txBody>
      </p:sp>
      <p:sp>
        <p:nvSpPr>
          <p:cNvPr id="4" name="スライド番号プレースホルダー 3"/>
          <p:cNvSpPr>
            <a:spLocks noGrp="1"/>
          </p:cNvSpPr>
          <p:nvPr>
            <p:ph type="sldNum" sz="quarter" idx="12"/>
          </p:nvPr>
        </p:nvSpPr>
        <p:spPr/>
        <p:txBody>
          <a:bodyPr/>
          <a:lstStyle/>
          <a:p>
            <a:fld id="{EFD41310-787B-408F-BB2F-3B4917F6B34B}" type="slidenum">
              <a:rPr lang="ja-JP" altLang="en-US" smtClean="0"/>
              <a:pPr/>
              <a:t>5</a:t>
            </a:fld>
            <a:endParaRPr lang="ja-JP" altLang="en-US"/>
          </a:p>
        </p:txBody>
      </p:sp>
    </p:spTree>
    <p:extLst>
      <p:ext uri="{BB962C8B-B14F-4D97-AF65-F5344CB8AC3E}">
        <p14:creationId xmlns:p14="http://schemas.microsoft.com/office/powerpoint/2010/main" val="517410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事業内容</a:t>
            </a:r>
          </a:p>
        </p:txBody>
      </p:sp>
      <p:sp>
        <p:nvSpPr>
          <p:cNvPr id="4" name="テキスト プレースホルダー 3"/>
          <p:cNvSpPr>
            <a:spLocks noGrp="1"/>
          </p:cNvSpPr>
          <p:nvPr>
            <p:ph type="body" idx="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FD41310-787B-408F-BB2F-3B4917F6B34B}" type="slidenum">
              <a:rPr kumimoji="1" lang="ja-JP" altLang="en-US" smtClean="0"/>
              <a:t>6</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Copyright2016© N-Plus Company. All right reserved.</a:t>
            </a:r>
            <a:endParaRPr kumimoji="1" lang="ja-JP" altLang="en-US"/>
          </a:p>
        </p:txBody>
      </p:sp>
    </p:spTree>
    <p:extLst>
      <p:ext uri="{BB962C8B-B14F-4D97-AF65-F5344CB8AC3E}">
        <p14:creationId xmlns:p14="http://schemas.microsoft.com/office/powerpoint/2010/main" val="3380308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N-Plus</a:t>
            </a:r>
            <a:r>
              <a:rPr kumimoji="1" lang="ja-JP" altLang="en-US" dirty="0"/>
              <a:t>の３つの柱</a:t>
            </a:r>
          </a:p>
        </p:txBody>
      </p:sp>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7</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105523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ミステリショッパー（覆面調査）</a:t>
            </a:r>
          </a:p>
        </p:txBody>
      </p:sp>
      <p:sp>
        <p:nvSpPr>
          <p:cNvPr id="6" name="スライド番号プレースホルダー 5"/>
          <p:cNvSpPr>
            <a:spLocks noGrp="1"/>
          </p:cNvSpPr>
          <p:nvPr>
            <p:ph type="sldNum" sz="quarter" idx="12"/>
          </p:nvPr>
        </p:nvSpPr>
        <p:spPr/>
        <p:txBody>
          <a:bodyPr/>
          <a:lstStyle/>
          <a:p>
            <a:fld id="{EFD41310-787B-408F-BB2F-3B4917F6B34B}" type="slidenum">
              <a:rPr kumimoji="1" lang="ja-JP" altLang="en-US" smtClean="0"/>
              <a:t>8</a:t>
            </a:fld>
            <a:endParaRPr kumimoji="1" lang="ja-JP" altLang="en-US"/>
          </a:p>
        </p:txBody>
      </p:sp>
      <p:sp>
        <p:nvSpPr>
          <p:cNvPr id="7" name="フッター プレースホルダー 6"/>
          <p:cNvSpPr>
            <a:spLocks noGrp="1"/>
          </p:cNvSpPr>
          <p:nvPr>
            <p:ph type="ftr" sz="quarter" idx="11"/>
          </p:nvPr>
        </p:nvSpPr>
        <p:spPr/>
        <p:txBody>
          <a:bodyPr/>
          <a:lstStyle/>
          <a:p>
            <a:r>
              <a:rPr kumimoji="1" lang="en-US" altLang="ja-JP"/>
              <a:t>Copyright2016© N-Plus Company. All right reserved.</a:t>
            </a:r>
            <a:endParaRPr kumimoji="1" lang="ja-JP" altLang="en-US"/>
          </a:p>
        </p:txBody>
      </p:sp>
      <p:sp>
        <p:nvSpPr>
          <p:cNvPr id="3" name="コンテンツ プレースホルダー 2"/>
          <p:cNvSpPr>
            <a:spLocks noGrp="1"/>
          </p:cNvSpPr>
          <p:nvPr>
            <p:ph sz="half" idx="2"/>
          </p:nvPr>
        </p:nvSpPr>
        <p:spPr/>
        <p:txBody>
          <a:bodyPr/>
          <a:lstStyle/>
          <a:p>
            <a:endParaRPr kumimoji="1" lang="ja-JP" altLang="en-US"/>
          </a:p>
        </p:txBody>
      </p:sp>
      <p:sp>
        <p:nvSpPr>
          <p:cNvPr id="5" name="コンテンツ プレースホルダー 4"/>
          <p:cNvSpPr>
            <a:spLocks noGrp="1"/>
          </p:cNvSpPr>
          <p:nvPr>
            <p:ph sz="half" idx="1"/>
          </p:nvPr>
        </p:nvSpPr>
        <p:spPr/>
        <p:txBody>
          <a:bodyPr/>
          <a:lstStyle/>
          <a:p>
            <a:endParaRPr kumimoji="1" lang="ja-JP" altLang="en-US"/>
          </a:p>
        </p:txBody>
      </p:sp>
    </p:spTree>
    <p:extLst>
      <p:ext uri="{BB962C8B-B14F-4D97-AF65-F5344CB8AC3E}">
        <p14:creationId xmlns:p14="http://schemas.microsoft.com/office/powerpoint/2010/main" val="1758909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人材育成研修</a:t>
            </a:r>
          </a:p>
        </p:txBody>
      </p:sp>
      <p:sp>
        <p:nvSpPr>
          <p:cNvPr id="4" name="スライド番号プレースホルダー 3"/>
          <p:cNvSpPr>
            <a:spLocks noGrp="1"/>
          </p:cNvSpPr>
          <p:nvPr>
            <p:ph type="sldNum" sz="quarter" idx="12"/>
          </p:nvPr>
        </p:nvSpPr>
        <p:spPr/>
        <p:txBody>
          <a:bodyPr/>
          <a:lstStyle/>
          <a:p>
            <a:fld id="{EFD41310-787B-408F-BB2F-3B4917F6B34B}"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Copyright2016© N-Plus Company. All right reserved.</a:t>
            </a:r>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1088742149"/>
              </p:ext>
            </p:extLst>
          </p:nvPr>
        </p:nvGraphicFramePr>
        <p:xfrm>
          <a:off x="948787" y="1197963"/>
          <a:ext cx="10572654" cy="4372842"/>
        </p:xfrm>
        <a:graphic>
          <a:graphicData uri="http://schemas.openxmlformats.org/drawingml/2006/table">
            <a:tbl>
              <a:tblPr firstRow="1">
                <a:tableStyleId>{21E4AEA4-8DFA-4A89-87EB-49C32662AFE0}</a:tableStyleId>
              </a:tblPr>
              <a:tblGrid>
                <a:gridCol w="3524218">
                  <a:extLst>
                    <a:ext uri="{9D8B030D-6E8A-4147-A177-3AD203B41FA5}">
                      <a16:colId xmlns:a16="http://schemas.microsoft.com/office/drawing/2014/main" val="1376786222"/>
                    </a:ext>
                  </a:extLst>
                </a:gridCol>
                <a:gridCol w="3524218">
                  <a:extLst>
                    <a:ext uri="{9D8B030D-6E8A-4147-A177-3AD203B41FA5}">
                      <a16:colId xmlns:a16="http://schemas.microsoft.com/office/drawing/2014/main" val="1524489041"/>
                    </a:ext>
                  </a:extLst>
                </a:gridCol>
                <a:gridCol w="3524218">
                  <a:extLst>
                    <a:ext uri="{9D8B030D-6E8A-4147-A177-3AD203B41FA5}">
                      <a16:colId xmlns:a16="http://schemas.microsoft.com/office/drawing/2014/main" val="3983996123"/>
                    </a:ext>
                  </a:extLst>
                </a:gridCol>
              </a:tblGrid>
              <a:tr h="728807">
                <a:tc>
                  <a:txBody>
                    <a:bodyPr/>
                    <a:lstStyle/>
                    <a:p>
                      <a:pPr algn="ctr"/>
                      <a:r>
                        <a:rPr kumimoji="1" lang="ja-JP" altLang="en-US" sz="2400" dirty="0"/>
                        <a:t>階層別研修</a:t>
                      </a:r>
                    </a:p>
                  </a:txBody>
                  <a:tcPr anchor="ctr"/>
                </a:tc>
                <a:tc>
                  <a:txBody>
                    <a:bodyPr/>
                    <a:lstStyle/>
                    <a:p>
                      <a:pPr algn="ctr"/>
                      <a:r>
                        <a:rPr kumimoji="1" lang="ja-JP" altLang="en-US" sz="2400" dirty="0"/>
                        <a:t>スキル別研修</a:t>
                      </a:r>
                    </a:p>
                  </a:txBody>
                  <a:tcPr anchor="ctr"/>
                </a:tc>
                <a:tc>
                  <a:txBody>
                    <a:bodyPr/>
                    <a:lstStyle/>
                    <a:p>
                      <a:pPr algn="ctr"/>
                      <a:r>
                        <a:rPr kumimoji="1" lang="en-US" altLang="ja-JP" sz="2400" dirty="0"/>
                        <a:t>CS</a:t>
                      </a:r>
                      <a:r>
                        <a:rPr kumimoji="1" lang="ja-JP" altLang="en-US" sz="2400" dirty="0"/>
                        <a:t>活性化研修</a:t>
                      </a:r>
                    </a:p>
                  </a:txBody>
                  <a:tcPr anchor="ctr"/>
                </a:tc>
                <a:extLst>
                  <a:ext uri="{0D108BD9-81ED-4DB2-BD59-A6C34878D82A}">
                    <a16:rowId xmlns:a16="http://schemas.microsoft.com/office/drawing/2014/main" val="4145918416"/>
                  </a:ext>
                </a:extLst>
              </a:tr>
              <a:tr h="728807">
                <a:tc>
                  <a:txBody>
                    <a:bodyPr/>
                    <a:lstStyle/>
                    <a:p>
                      <a:pPr algn="l"/>
                      <a:r>
                        <a:rPr kumimoji="1" lang="ja-JP" altLang="en-US" sz="2000" dirty="0"/>
                        <a:t>新入社員研修</a:t>
                      </a:r>
                    </a:p>
                  </a:txBody>
                  <a:tcPr anchor="ctr"/>
                </a:tc>
                <a:tc>
                  <a:txBody>
                    <a:bodyPr/>
                    <a:lstStyle/>
                    <a:p>
                      <a:pPr algn="l"/>
                      <a:r>
                        <a:rPr kumimoji="1" lang="ja-JP" altLang="en-US" sz="2000" dirty="0"/>
                        <a:t>ビジネスマナー研修</a:t>
                      </a:r>
                    </a:p>
                  </a:txBody>
                  <a:tcPr anchor="ctr"/>
                </a:tc>
                <a:tc>
                  <a:txBody>
                    <a:bodyPr/>
                    <a:lstStyle/>
                    <a:p>
                      <a:pPr algn="l"/>
                      <a:r>
                        <a:rPr kumimoji="1" lang="ja-JP" altLang="en-US" sz="2000" dirty="0"/>
                        <a:t>おもてなし研修</a:t>
                      </a:r>
                    </a:p>
                  </a:txBody>
                  <a:tcPr anchor="ctr"/>
                </a:tc>
                <a:extLst>
                  <a:ext uri="{0D108BD9-81ED-4DB2-BD59-A6C34878D82A}">
                    <a16:rowId xmlns:a16="http://schemas.microsoft.com/office/drawing/2014/main" val="2445470604"/>
                  </a:ext>
                </a:extLst>
              </a:tr>
              <a:tr h="728807">
                <a:tc>
                  <a:txBody>
                    <a:bodyPr/>
                    <a:lstStyle/>
                    <a:p>
                      <a:pPr algn="l"/>
                      <a:r>
                        <a:rPr kumimoji="1" lang="en-US" altLang="ja-JP" sz="2000" dirty="0"/>
                        <a:t>OJT</a:t>
                      </a:r>
                      <a:r>
                        <a:rPr kumimoji="1" lang="ja-JP" altLang="en-US" sz="2000" dirty="0"/>
                        <a:t>指導者研修</a:t>
                      </a:r>
                    </a:p>
                  </a:txBody>
                  <a:tcPr anchor="ctr"/>
                </a:tc>
                <a:tc>
                  <a:txBody>
                    <a:bodyPr/>
                    <a:lstStyle/>
                    <a:p>
                      <a:pPr algn="l"/>
                      <a:r>
                        <a:rPr kumimoji="1" lang="ja-JP" altLang="en-US" sz="2000" dirty="0"/>
                        <a:t>メール対応研修</a:t>
                      </a:r>
                    </a:p>
                  </a:txBody>
                  <a:tcPr anchor="ctr"/>
                </a:tc>
                <a:tc>
                  <a:txBody>
                    <a:bodyPr/>
                    <a:lstStyle/>
                    <a:p>
                      <a:pPr algn="l"/>
                      <a:r>
                        <a:rPr kumimoji="1" lang="en-US" altLang="ja-JP" sz="2000" dirty="0"/>
                        <a:t>ES</a:t>
                      </a:r>
                      <a:r>
                        <a:rPr kumimoji="1" lang="ja-JP" altLang="en-US" sz="2000" dirty="0"/>
                        <a:t>活性化研修</a:t>
                      </a:r>
                    </a:p>
                  </a:txBody>
                  <a:tcPr anchor="ctr"/>
                </a:tc>
                <a:extLst>
                  <a:ext uri="{0D108BD9-81ED-4DB2-BD59-A6C34878D82A}">
                    <a16:rowId xmlns:a16="http://schemas.microsoft.com/office/drawing/2014/main" val="3378608861"/>
                  </a:ext>
                </a:extLst>
              </a:tr>
              <a:tr h="728807">
                <a:tc>
                  <a:txBody>
                    <a:bodyPr/>
                    <a:lstStyle/>
                    <a:p>
                      <a:pPr algn="l"/>
                      <a:r>
                        <a:rPr kumimoji="1" lang="ja-JP" altLang="en-US" sz="2000" dirty="0"/>
                        <a:t>管理職マネジメント研修</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ビジネス文書研修</a:t>
                      </a:r>
                    </a:p>
                  </a:txBody>
                  <a:tcPr anchor="ctr"/>
                </a:tc>
                <a:tc>
                  <a:txBody>
                    <a:bodyPr/>
                    <a:lstStyle/>
                    <a:p>
                      <a:pPr algn="l"/>
                      <a:r>
                        <a:rPr kumimoji="1" lang="ja-JP" altLang="en-US" sz="2000" dirty="0"/>
                        <a:t>クレーム対応研修</a:t>
                      </a:r>
                    </a:p>
                  </a:txBody>
                  <a:tcPr anchor="ctr"/>
                </a:tc>
                <a:extLst>
                  <a:ext uri="{0D108BD9-81ED-4DB2-BD59-A6C34878D82A}">
                    <a16:rowId xmlns:a16="http://schemas.microsoft.com/office/drawing/2014/main" val="113274845"/>
                  </a:ext>
                </a:extLst>
              </a:tr>
              <a:tr h="728807">
                <a:tc>
                  <a:txBody>
                    <a:bodyPr/>
                    <a:lstStyle/>
                    <a:p>
                      <a:pPr algn="l"/>
                      <a:r>
                        <a:rPr kumimoji="1" lang="ja-JP" altLang="en-US" sz="2000" dirty="0"/>
                        <a:t>女性活性化研修</a:t>
                      </a:r>
                    </a:p>
                  </a:txBody>
                  <a:tcPr anchor="ctr"/>
                </a:tc>
                <a:tc>
                  <a:txBody>
                    <a:bodyPr/>
                    <a:lstStyle/>
                    <a:p>
                      <a:pPr algn="l"/>
                      <a:r>
                        <a:rPr kumimoji="1" lang="ja-JP" altLang="en-US" sz="2000" dirty="0"/>
                        <a:t>ファシリテーション研修</a:t>
                      </a:r>
                    </a:p>
                  </a:txBody>
                  <a:tcPr anchor="ctr"/>
                </a:tc>
                <a:tc>
                  <a:txBody>
                    <a:bodyPr/>
                    <a:lstStyle/>
                    <a:p>
                      <a:pPr algn="l"/>
                      <a:endParaRPr kumimoji="1" lang="ja-JP" altLang="en-US" sz="2000" dirty="0"/>
                    </a:p>
                  </a:txBody>
                  <a:tcPr anchor="ctr"/>
                </a:tc>
                <a:extLst>
                  <a:ext uri="{0D108BD9-81ED-4DB2-BD59-A6C34878D82A}">
                    <a16:rowId xmlns:a16="http://schemas.microsoft.com/office/drawing/2014/main" val="1071068968"/>
                  </a:ext>
                </a:extLst>
              </a:tr>
              <a:tr h="728807">
                <a:tc>
                  <a:txBody>
                    <a:bodyPr/>
                    <a:lstStyle/>
                    <a:p>
                      <a:pPr algn="l"/>
                      <a:endParaRPr kumimoji="1" lang="ja-JP" altLang="en-US" sz="2000"/>
                    </a:p>
                  </a:txBody>
                  <a:tcPr anchor="ctr"/>
                </a:tc>
                <a:tc>
                  <a:txBody>
                    <a:bodyPr/>
                    <a:lstStyle/>
                    <a:p>
                      <a:pPr algn="l"/>
                      <a:r>
                        <a:rPr kumimoji="1" lang="ja-JP" altLang="en-US" sz="2000" dirty="0"/>
                        <a:t>課題解決研修</a:t>
                      </a:r>
                    </a:p>
                  </a:txBody>
                  <a:tcPr anchor="ctr"/>
                </a:tc>
                <a:tc>
                  <a:txBody>
                    <a:bodyPr/>
                    <a:lstStyle/>
                    <a:p>
                      <a:pPr algn="l"/>
                      <a:endParaRPr kumimoji="1" lang="ja-JP" altLang="en-US" sz="2000" dirty="0"/>
                    </a:p>
                  </a:txBody>
                  <a:tcPr anchor="ctr"/>
                </a:tc>
                <a:extLst>
                  <a:ext uri="{0D108BD9-81ED-4DB2-BD59-A6C34878D82A}">
                    <a16:rowId xmlns:a16="http://schemas.microsoft.com/office/drawing/2014/main" val="194518406"/>
                  </a:ext>
                </a:extLst>
              </a:tr>
            </a:tbl>
          </a:graphicData>
        </a:graphic>
      </p:graphicFrame>
    </p:spTree>
    <p:extLst>
      <p:ext uri="{BB962C8B-B14F-4D97-AF65-F5344CB8AC3E}">
        <p14:creationId xmlns:p14="http://schemas.microsoft.com/office/powerpoint/2010/main" val="573512894"/>
      </p:ext>
    </p:extLst>
  </p:cSld>
  <p:clrMapOvr>
    <a:masterClrMapping/>
  </p:clrMapOvr>
</p:sld>
</file>

<file path=ppt/theme/theme1.xml><?xml version="1.0" encoding="utf-8"?>
<a:theme xmlns:a="http://schemas.openxmlformats.org/drawingml/2006/main" name="レトロスペクト">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935</TotalTime>
  <Words>276</Words>
  <Application>Microsoft Office PowerPoint</Application>
  <PresentationFormat>ワイド画面</PresentationFormat>
  <Paragraphs>65</Paragraphs>
  <Slides>10</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HGｺﾞｼｯｸE</vt:lpstr>
      <vt:lpstr>HG創英角ｺﾞｼｯｸUB</vt:lpstr>
      <vt:lpstr>游ゴシック</vt:lpstr>
      <vt:lpstr>Bodoni MT Black</vt:lpstr>
      <vt:lpstr>Calibri</vt:lpstr>
      <vt:lpstr>Franklin Gothic Book</vt:lpstr>
      <vt:lpstr>Franklin Gothic Medium</vt:lpstr>
      <vt:lpstr>レトロスペクト</vt:lpstr>
      <vt:lpstr>N-Plusパートナー 会社紹介</vt:lpstr>
      <vt:lpstr>アジェンダ</vt:lpstr>
      <vt:lpstr>会社概要</vt:lpstr>
      <vt:lpstr>企業理念</vt:lpstr>
      <vt:lpstr>組織概要</vt:lpstr>
      <vt:lpstr>事業内容</vt:lpstr>
      <vt:lpstr>N-Plusの３つの柱</vt:lpstr>
      <vt:lpstr>ミステリショッパー（覆面調査）</vt:lpstr>
      <vt:lpstr>人材育成研修</vt:lpstr>
      <vt:lpstr>業務マニュアル作成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毎日太郎</dc:creator>
  <cp:lastModifiedBy>毎日太郎</cp:lastModifiedBy>
  <cp:revision>30</cp:revision>
  <dcterms:created xsi:type="dcterms:W3CDTF">2016-06-10T04:56:33Z</dcterms:created>
  <dcterms:modified xsi:type="dcterms:W3CDTF">2016-07-18T07:35:57Z</dcterms:modified>
</cp:coreProperties>
</file>