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6" r:id="rId4"/>
    <p:sldId id="258" r:id="rId5"/>
    <p:sldId id="259" r:id="rId6"/>
    <p:sldId id="260" r:id="rId7"/>
    <p:sldId id="267" r:id="rId8"/>
    <p:sldId id="261" r:id="rId9"/>
    <p:sldId id="262" r:id="rId10"/>
    <p:sldId id="26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7" autoAdjust="0"/>
    <p:restoredTop sz="86456" autoAdjust="0"/>
  </p:normalViewPr>
  <p:slideViewPr>
    <p:cSldViewPr snapToGrid="0">
      <p:cViewPr varScale="1">
        <p:scale>
          <a:sx n="62" d="100"/>
          <a:sy n="62" d="100"/>
        </p:scale>
        <p:origin x="84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A4DF9-F2C8-41C8-A5F3-9265C06E6564}" type="datetimeFigureOut">
              <a:rPr kumimoji="1" lang="ja-JP" altLang="en-US" smtClean="0"/>
              <a:t>2016/7/18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41310-787B-408F-BB2F-3B4917F6B34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3243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A4DF9-F2C8-41C8-A5F3-9265C06E6564}" type="datetimeFigureOut">
              <a:rPr kumimoji="1" lang="ja-JP" altLang="en-US" smtClean="0"/>
              <a:t>2016/7/18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41310-787B-408F-BB2F-3B4917F6B3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4557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A4DF9-F2C8-41C8-A5F3-9265C06E6564}" type="datetimeFigureOut">
              <a:rPr kumimoji="1" lang="ja-JP" altLang="en-US" smtClean="0"/>
              <a:t>2016/7/18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41310-787B-408F-BB2F-3B4917F6B3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842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A4DF9-F2C8-41C8-A5F3-9265C06E6564}" type="datetimeFigureOut">
              <a:rPr kumimoji="1" lang="ja-JP" altLang="en-US" smtClean="0"/>
              <a:t>2016/7/18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41310-787B-408F-BB2F-3B4917F6B3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3945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A4DF9-F2C8-41C8-A5F3-9265C06E6564}" type="datetimeFigureOut">
              <a:rPr kumimoji="1" lang="ja-JP" altLang="en-US" smtClean="0"/>
              <a:t>2016/7/18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41310-787B-408F-BB2F-3B4917F6B34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2886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286604"/>
            <a:ext cx="11403874" cy="5494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71154"/>
            <a:ext cx="5577839" cy="479794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071154"/>
            <a:ext cx="5643154" cy="479794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A4DF9-F2C8-41C8-A5F3-9265C06E6564}" type="datetimeFigureOut">
              <a:rPr kumimoji="1" lang="ja-JP" altLang="en-US" smtClean="0"/>
              <a:t>2016/7/18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41310-787B-408F-BB2F-3B4917F6B3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308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A4DF9-F2C8-41C8-A5F3-9265C06E6564}" type="datetimeFigureOut">
              <a:rPr kumimoji="1" lang="ja-JP" altLang="en-US" smtClean="0"/>
              <a:t>2016/7/18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41310-787B-408F-BB2F-3B4917F6B3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5323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A4DF9-F2C8-41C8-A5F3-9265C06E6564}" type="datetimeFigureOut">
              <a:rPr kumimoji="1" lang="ja-JP" altLang="en-US" smtClean="0"/>
              <a:t>2016/7/18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41310-787B-408F-BB2F-3B4917F6B3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5458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A4DF9-F2C8-41C8-A5F3-9265C06E6564}" type="datetimeFigureOut">
              <a:rPr kumimoji="1" lang="ja-JP" altLang="en-US" smtClean="0"/>
              <a:t>2016/7/18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41310-787B-408F-BB2F-3B4917F6B3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1570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4AA4DF9-F2C8-41C8-A5F3-9265C06E6564}" type="datetimeFigureOut">
              <a:rPr kumimoji="1" lang="ja-JP" altLang="en-US" smtClean="0"/>
              <a:t>2016/7/18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FD41310-787B-408F-BB2F-3B4917F6B3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6751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A4DF9-F2C8-41C8-A5F3-9265C06E6564}" type="datetimeFigureOut">
              <a:rPr kumimoji="1" lang="ja-JP" altLang="en-US" smtClean="0"/>
              <a:t>2016/7/18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41310-787B-408F-BB2F-3B4917F6B3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1746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2415" y="6472520"/>
            <a:ext cx="12192000" cy="398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-8710" y="6459783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6389" y="301224"/>
            <a:ext cx="11403874" cy="53635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6389" y="1093599"/>
            <a:ext cx="11403873" cy="5033965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-25478" y="6482337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4AA4DF9-F2C8-41C8-A5F3-9265C06E6564}" type="datetimeFigureOut">
              <a:rPr kumimoji="1" lang="ja-JP" altLang="en-US" smtClean="0"/>
              <a:t>2016/7/18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98974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66619" y="6482337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EFD41310-787B-408F-BB2F-3B4917F6B34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496389" y="837581"/>
            <a:ext cx="11403873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6"/>
          <p:cNvSpPr/>
          <p:nvPr userDrawn="1"/>
        </p:nvSpPr>
        <p:spPr>
          <a:xfrm>
            <a:off x="4354" y="-4959"/>
            <a:ext cx="12192000" cy="5016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正方形/長方形 12"/>
          <p:cNvSpPr/>
          <p:nvPr userDrawn="1"/>
        </p:nvSpPr>
        <p:spPr>
          <a:xfrm>
            <a:off x="10007165" y="-69547"/>
            <a:ext cx="218918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20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Bodoni MT Black" panose="02070A03080606020203" pitchFamily="18" charset="0"/>
              </a:rPr>
              <a:t>N-Plus</a:t>
            </a:r>
            <a:r>
              <a:rPr lang="ja-JP" altLang="en-US" sz="20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Bodoni MT Black" panose="02070A03080606020203" pitchFamily="18" charset="0"/>
              </a:rPr>
              <a:t> </a:t>
            </a:r>
            <a:r>
              <a:rPr lang="en-US" altLang="ja-JP" sz="20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Bodoni MT Black" panose="02070A03080606020203" pitchFamily="18" charset="0"/>
              </a:rPr>
              <a:t>Partner</a:t>
            </a:r>
            <a:endParaRPr lang="ja-JP" altLang="en-US" sz="20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Bodoni MT Black" panose="02070A0308060602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4182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28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/>
              <a:t>N-Plus</a:t>
            </a:r>
            <a:r>
              <a:rPr kumimoji="1" lang="ja-JP" altLang="en-US" dirty="0"/>
              <a:t>パートナー会社紹介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646405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業務マニュアル作成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50992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アジェンダ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会社概要</a:t>
            </a:r>
          </a:p>
          <a:p>
            <a:r>
              <a:rPr lang="ja-JP" altLang="en-US" dirty="0"/>
              <a:t>企業理念</a:t>
            </a:r>
          </a:p>
          <a:p>
            <a:r>
              <a:rPr lang="ja-JP" altLang="en-US" dirty="0"/>
              <a:t>組織概要</a:t>
            </a:r>
          </a:p>
          <a:p>
            <a:r>
              <a:rPr lang="ja-JP" altLang="en-US" dirty="0"/>
              <a:t>事業内容</a:t>
            </a:r>
          </a:p>
          <a:p>
            <a:r>
              <a:rPr lang="en-US" altLang="ja-JP" dirty="0"/>
              <a:t>N-Plus</a:t>
            </a:r>
            <a:r>
              <a:rPr lang="ja-JP" altLang="en-US" dirty="0"/>
              <a:t>の</a:t>
            </a:r>
            <a:r>
              <a:rPr lang="en-US" altLang="ja-JP" dirty="0"/>
              <a:t>3</a:t>
            </a:r>
            <a:r>
              <a:rPr lang="ja-JP" altLang="en-US" dirty="0" err="1"/>
              <a:t>つの</a:t>
            </a:r>
            <a:r>
              <a:rPr lang="ja-JP" altLang="en-US" dirty="0"/>
              <a:t>柱</a:t>
            </a:r>
          </a:p>
          <a:p>
            <a:r>
              <a:rPr lang="ja-JP" altLang="en-US" dirty="0"/>
              <a:t>ミステリショッパー（覆面調査）</a:t>
            </a:r>
          </a:p>
          <a:p>
            <a:r>
              <a:rPr lang="ja-JP" altLang="en-US" dirty="0"/>
              <a:t>人材育成研修</a:t>
            </a:r>
          </a:p>
          <a:p>
            <a:r>
              <a:rPr lang="ja-JP" altLang="en-US"/>
              <a:t>業務</a:t>
            </a:r>
            <a:r>
              <a:rPr lang="ja-JP" altLang="en-US"/>
              <a:t>マニュアル作成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028727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会社概要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2224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企業理念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210337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組織概要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74109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03085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N-Plus</a:t>
            </a:r>
            <a:r>
              <a:rPr kumimoji="1" lang="ja-JP" altLang="en-US" dirty="0"/>
              <a:t>の</a:t>
            </a:r>
            <a:r>
              <a:rPr kumimoji="1" lang="en-US" altLang="ja-JP" dirty="0"/>
              <a:t>3</a:t>
            </a:r>
            <a:r>
              <a:rPr kumimoji="1" lang="ja-JP" altLang="en-US" dirty="0" err="1"/>
              <a:t>つの</a:t>
            </a:r>
            <a:r>
              <a:rPr kumimoji="1" lang="ja-JP" altLang="en-US" dirty="0"/>
              <a:t>柱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06416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ミステリショッパー（覆面調査）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89092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人材育成研修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3512894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マーキー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147</TotalTime>
  <Words>53</Words>
  <Application>Microsoft Office PowerPoint</Application>
  <PresentationFormat>ワイド画面</PresentationFormat>
  <Paragraphs>18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7" baseType="lpstr">
      <vt:lpstr>HGｺﾞｼｯｸE</vt:lpstr>
      <vt:lpstr>HG創英角ｺﾞｼｯｸUB</vt:lpstr>
      <vt:lpstr>Bodoni MT Black</vt:lpstr>
      <vt:lpstr>Calibri</vt:lpstr>
      <vt:lpstr>Franklin Gothic Book</vt:lpstr>
      <vt:lpstr>Franklin Gothic Medium</vt:lpstr>
      <vt:lpstr>レトロスペクト</vt:lpstr>
      <vt:lpstr>N-Plusパートナー会社紹介</vt:lpstr>
      <vt:lpstr>アジェンダ</vt:lpstr>
      <vt:lpstr>会社概要</vt:lpstr>
      <vt:lpstr>企業理念</vt:lpstr>
      <vt:lpstr>組織概要</vt:lpstr>
      <vt:lpstr>事業内容</vt:lpstr>
      <vt:lpstr>N-Plusの3つの柱</vt:lpstr>
      <vt:lpstr>ミステリショッパー（覆面調査）</vt:lpstr>
      <vt:lpstr>人材育成研修</vt:lpstr>
      <vt:lpstr>業務マニュアル作成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毎日太郎</dc:creator>
  <cp:lastModifiedBy>毎日太郎</cp:lastModifiedBy>
  <cp:revision>14</cp:revision>
  <dcterms:created xsi:type="dcterms:W3CDTF">2016-06-10T04:56:33Z</dcterms:created>
  <dcterms:modified xsi:type="dcterms:W3CDTF">2016-07-18T07:32:27Z</dcterms:modified>
</cp:coreProperties>
</file>