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7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00973"/>
            <a:ext cx="10058400" cy="46681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93916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487057" y="-78778"/>
            <a:ext cx="2704943" cy="540988"/>
          </a:xfrm>
          <a:prstGeom prst="rect">
            <a:avLst/>
          </a:prstGeom>
        </p:spPr>
      </p:pic>
      <p:sp>
        <p:nvSpPr>
          <p:cNvPr id="11" name="Rectangle 8"/>
          <p:cNvSpPr/>
          <p:nvPr userDrawn="1"/>
        </p:nvSpPr>
        <p:spPr>
          <a:xfrm>
            <a:off x="0" y="0"/>
            <a:ext cx="12192001" cy="659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97647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HGｺﾞｼｯｸE</vt:lpstr>
      <vt:lpstr>HG創英角ｺﾞｼｯｸUB</vt:lpstr>
      <vt:lpstr>Calibri</vt:lpstr>
      <vt:lpstr>Franklin Gothic Book</vt:lpstr>
      <vt:lpstr>Franklin Gothic Medium</vt:lpstr>
      <vt:lpstr>レトロスペクト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2</cp:revision>
  <dcterms:created xsi:type="dcterms:W3CDTF">2016-07-18T07:18:14Z</dcterms:created>
  <dcterms:modified xsi:type="dcterms:W3CDTF">2016-07-18T07:26:38Z</dcterms:modified>
</cp:coreProperties>
</file>