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9" autoAdjust="0"/>
    <p:restoredTop sz="94660"/>
  </p:normalViewPr>
  <p:slideViewPr>
    <p:cSldViewPr snapToGrid="0">
      <p:cViewPr varScale="1">
        <p:scale>
          <a:sx n="72" d="100"/>
          <a:sy n="72" d="100"/>
        </p:scale>
        <p:origin x="4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976476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Calibri</vt:lpstr>
      <vt:lpstr>Calibri Light</vt:lpstr>
      <vt:lpstr>レトロスペクト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毎日太郎</dc:creator>
  <cp:lastModifiedBy>毎日太郎</cp:lastModifiedBy>
  <cp:revision>1</cp:revision>
  <dcterms:created xsi:type="dcterms:W3CDTF">2016-07-18T07:18:14Z</dcterms:created>
  <dcterms:modified xsi:type="dcterms:W3CDTF">2016-07-18T07:19:32Z</dcterms:modified>
</cp:coreProperties>
</file>