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320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49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996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57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37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712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5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94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83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254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074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A2844-380A-445B-969D-0BFF217B6082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F21C9-F37C-4F67-8CE9-C576038B43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556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30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1</cp:revision>
  <dcterms:created xsi:type="dcterms:W3CDTF">2016-07-18T07:07:07Z</dcterms:created>
  <dcterms:modified xsi:type="dcterms:W3CDTF">2016-07-18T07:08:51Z</dcterms:modified>
</cp:coreProperties>
</file>